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65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0C6B7-86A7-DC0A-8060-B1A3D3F93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1594991-6AF6-9162-9123-270156ECD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811DA4-04CD-EF0E-ED2A-0F5E543D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ABF181-7CB1-E11A-7EA9-F33DA253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72D98C-7483-D37C-F43C-7B966D9D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53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8D01C-0E8F-5D89-F2BF-C06725F3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D943B9-C2A7-4998-5A47-EBE7059DC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7B26F7-88CD-1E83-6F54-D0A629A4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0EF781-2123-2FC1-0BBC-43A92459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8F75E7-52DF-A7B5-70EC-02B09C7F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00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53EC4A1-F371-EE77-AFC6-2059F4B78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8627AD-88E0-9D8D-E91C-BA13C8E63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ACF213-12FA-BE8D-8A55-4230B978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DE6249-DA7A-C5CA-4FD7-6BA64B40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E20F64-00DF-4C01-11B2-C2310567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32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970AA-1245-AD44-D965-7DF4DEF5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8230C6-CF88-DE02-6050-9D1CFD2F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2AE613-8562-1557-20D5-BA84CA0C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FD487E-1FC7-6356-15D8-83DEE23F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8E21ED-08DC-4465-C1D8-277B6D0D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22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6DFDB-4B0D-6690-EBF0-F46233BF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B7DE1F-2F04-091E-F420-9DDF310F5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BAF683-F575-162D-A427-C1801F80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CC3EE5-CF9F-0D81-4B4A-286CB683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2CC106-496A-B846-8BD0-A5DE0A55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13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A3E06-7483-27BB-D541-8D6BE809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9C7A5-74DE-9B4C-A37C-82398EB69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424FC9-1939-D48C-9B23-BE6C15C65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C951E5-8C25-93E9-4BA9-8CFC6695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CE80FE-C6E2-114F-EB2A-AC9F276F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219EE7-634F-7B41-1A98-FC1119C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1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F33EB-A6CF-B520-90A2-7115F475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8330D-ECDB-F6A0-FF1F-EACB92A13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9C2571-AE9B-D4BB-3494-2535BE677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D327DC-3E65-45A9-22B6-4782226B9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8C147D-E315-D044-B05E-C0D68342F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159E4B-21B9-8D4F-EA69-601CD3B8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9C70FB4-4DB1-E4A2-9482-9C908C9E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4CCCAD-663C-5C1E-087D-88A656FA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64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9EFA9-1060-4AEC-D617-770F4E94F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B2B38FB-C035-1EFC-62B6-78F28342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19CF4C-41C2-2F71-8925-2AA687D1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FCF023-8519-BD8C-F69D-FE0CE2C1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6AD424-819C-75DB-092C-9EC5947F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359C7F-1DC4-BA28-BE95-B01C8C51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370DC-7FD1-4521-64F5-B05D9273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08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F2E04-9A77-04DE-E11F-893F0DF5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505E9E-65B9-D31B-EDF5-7FF37785D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A1C512-BADD-8B7F-4ADB-354B73084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27BC54-5C5F-0AFE-B8C7-D3F53900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05B95B-2284-53A6-9B24-223096C9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7BB614-C55F-41DA-C120-2A90608A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25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3C3BF-B06B-FD14-1422-E6612EB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659783-CA60-C3A5-18A3-94D504135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8B68E2-055A-FA59-FC29-F543ABD90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6A2F39-F9F4-6A81-2D04-13B10A3D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53B1C3-6ACE-D63B-1ADC-2D5310D7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4F844B-8391-CAEF-8BE9-1DABA470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60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A8F9251-61F5-13C6-E219-C0B7CD0E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F6CEE5-D7AA-5586-4907-518719700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A974E2-2F2D-75E4-1971-39575DB6E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6F09-9D8D-4876-BFD4-74909B306A7F}" type="datetimeFigureOut">
              <a:rPr lang="de-DE" smtClean="0"/>
              <a:t>08.12.23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33BACC-7C6A-DF68-6D77-48F83E65F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2B30B-F9EE-F9AE-3BEE-14B06EAF0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56BD-41DE-4576-8AF4-0B9065C88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95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9B16BA02-1D55-83F9-0C94-06BA05185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11545"/>
            <a:ext cx="9159445" cy="6846455"/>
          </a:xfrm>
        </p:spPr>
      </p:pic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37EA4C0-0468-D1B8-92A4-F8B5E08FC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877" y="2110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E0855-B599-AC0E-E0E0-1E33BDA6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B445C7-0FF5-544A-273C-F12F6BD7E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" y="0"/>
            <a:ext cx="9147274" cy="6858000"/>
          </a:xfr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21E1D96-CC90-35D4-F1BB-D5336A3D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7" y="152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EDBBE-D329-64BC-8AAB-C5455F5B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C7F950-DB79-D179-2AF3-BFD113C05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" y="0"/>
            <a:ext cx="9153896" cy="6858000"/>
          </a:xfr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08E983A-2E92-37CB-B876-11495F293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769" y="2813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9" y="1"/>
            <a:ext cx="9185709" cy="68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8F3C1A9-A85E-9AA1-9CF1-C82E9A028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26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8596BC8-9909-3CA2-F628-5003AB5DE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831" y="24618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4272" cy="702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7D344EE-4E3F-4589-CC15-E27B2B5A5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39" y="27549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3900B7-FD16-7EA0-C5E1-FDD4A51F3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323" y="16998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7319-D9FC-0392-EA04-2B8D2EEE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CED3069-F9BA-1E69-62B9-40A7B9283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" y="0"/>
            <a:ext cx="9147234" cy="6858000"/>
          </a:xfr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480903B-8DF0-00D0-4251-653E60979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323" y="14067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70F3F-24D3-7ECA-8824-5191A652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D9C0D75-A1F7-6A44-E595-4A5D16A06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376" cy="6851485"/>
          </a:xfr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6311879-73DF-CEB9-C2F6-C978258A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46" y="1641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Lenni Scheit</dc:creator>
  <cp:lastModifiedBy>Maria</cp:lastModifiedBy>
  <cp:revision>8</cp:revision>
  <dcterms:created xsi:type="dcterms:W3CDTF">2023-01-17T19:37:18Z</dcterms:created>
  <dcterms:modified xsi:type="dcterms:W3CDTF">2023-12-08T08:21:05Z</dcterms:modified>
</cp:coreProperties>
</file>