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22" r:id="rId2"/>
  </p:sldMasterIdLst>
  <p:notesMasterIdLst>
    <p:notesMasterId r:id="rId70"/>
  </p:notesMasterIdLst>
  <p:sldIdLst>
    <p:sldId id="256" r:id="rId3"/>
    <p:sldId id="282" r:id="rId4"/>
    <p:sldId id="257" r:id="rId5"/>
    <p:sldId id="258" r:id="rId6"/>
    <p:sldId id="259" r:id="rId7"/>
    <p:sldId id="260" r:id="rId8"/>
    <p:sldId id="261" r:id="rId9"/>
    <p:sldId id="262" r:id="rId10"/>
    <p:sldId id="263" r:id="rId11"/>
    <p:sldId id="265" r:id="rId12"/>
    <p:sldId id="267" r:id="rId13"/>
    <p:sldId id="266"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91" r:id="rId28"/>
    <p:sldId id="290" r:id="rId29"/>
    <p:sldId id="285" r:id="rId30"/>
    <p:sldId id="295" r:id="rId31"/>
    <p:sldId id="294" r:id="rId32"/>
    <p:sldId id="288" r:id="rId33"/>
    <p:sldId id="292" r:id="rId34"/>
    <p:sldId id="293" r:id="rId35"/>
    <p:sldId id="322"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283" r:id="rId50"/>
    <p:sldId id="284" r:id="rId51"/>
    <p:sldId id="309" r:id="rId52"/>
    <p:sldId id="310" r:id="rId53"/>
    <p:sldId id="286" r:id="rId54"/>
    <p:sldId id="311" r:id="rId55"/>
    <p:sldId id="312" r:id="rId56"/>
    <p:sldId id="287" r:id="rId57"/>
    <p:sldId id="313" r:id="rId58"/>
    <p:sldId id="314" r:id="rId59"/>
    <p:sldId id="315" r:id="rId60"/>
    <p:sldId id="316" r:id="rId61"/>
    <p:sldId id="317" r:id="rId62"/>
    <p:sldId id="318" r:id="rId63"/>
    <p:sldId id="319" r:id="rId64"/>
    <p:sldId id="320" r:id="rId65"/>
    <p:sldId id="321" r:id="rId66"/>
    <p:sldId id="323" r:id="rId67"/>
    <p:sldId id="289" r:id="rId68"/>
    <p:sldId id="268" r:id="rId6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ina.rill@gmail.com" initials="b" lastIdx="9" clrIdx="0">
    <p:extLst>
      <p:ext uri="{19B8F6BF-5375-455C-9EA6-DF929625EA0E}">
        <p15:presenceInfo xmlns:p15="http://schemas.microsoft.com/office/powerpoint/2012/main" userId="ee7bb8804708c9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54745-94AA-4F60-8A4E-4D755A40988E}" v="20" dt="2023-01-20T09:03:01.33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8" d="100"/>
          <a:sy n="108" d="100"/>
        </p:scale>
        <p:origin x="720" y="78"/>
      </p:cViewPr>
      <p:guideLst/>
    </p:cSldViewPr>
  </p:slideViewPr>
  <p:notesTextViewPr>
    <p:cViewPr>
      <p:scale>
        <a:sx n="1" d="1"/>
        <a:sy n="1" d="1"/>
      </p:scale>
      <p:origin x="0" y="0"/>
    </p:cViewPr>
  </p:notesTextViewPr>
  <p:sorterViewPr>
    <p:cViewPr>
      <p:scale>
        <a:sx n="100" d="100"/>
        <a:sy n="100" d="100"/>
      </p:scale>
      <p:origin x="0" y="-39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Bordasch" userId="cdf9641a-fd0e-4496-ba87-97abade5f90f" providerId="ADAL" clId="{CCFE95A0-3CC3-4888-A642-374C3E3D4205}"/>
    <pc:docChg chg="undo redo custSel modSld">
      <pc:chgData name="Kai Bordasch" userId="cdf9641a-fd0e-4496-ba87-97abade5f90f" providerId="ADAL" clId="{CCFE95A0-3CC3-4888-A642-374C3E3D4205}" dt="2023-01-16T17:13:13.028" v="458" actId="14100"/>
      <pc:docMkLst>
        <pc:docMk/>
      </pc:docMkLst>
      <pc:sldChg chg="modSp mod">
        <pc:chgData name="Kai Bordasch" userId="cdf9641a-fd0e-4496-ba87-97abade5f90f" providerId="ADAL" clId="{CCFE95A0-3CC3-4888-A642-374C3E3D4205}" dt="2023-01-16T17:00:22.605" v="113" actId="1076"/>
        <pc:sldMkLst>
          <pc:docMk/>
          <pc:sldMk cId="3569963967" sldId="283"/>
        </pc:sldMkLst>
        <pc:spChg chg="mod">
          <ac:chgData name="Kai Bordasch" userId="cdf9641a-fd0e-4496-ba87-97abade5f90f" providerId="ADAL" clId="{CCFE95A0-3CC3-4888-A642-374C3E3D4205}" dt="2023-01-16T17:00:22.605" v="113" actId="1076"/>
          <ac:spMkLst>
            <pc:docMk/>
            <pc:sldMk cId="3569963967" sldId="283"/>
            <ac:spMk id="4" creationId="{542F703B-626A-CEBB-2F97-2F79E9D28641}"/>
          </ac:spMkLst>
        </pc:spChg>
        <pc:spChg chg="mod">
          <ac:chgData name="Kai Bordasch" userId="cdf9641a-fd0e-4496-ba87-97abade5f90f" providerId="ADAL" clId="{CCFE95A0-3CC3-4888-A642-374C3E3D4205}" dt="2023-01-16T17:00:17.929" v="112"/>
          <ac:spMkLst>
            <pc:docMk/>
            <pc:sldMk cId="3569963967" sldId="283"/>
            <ac:spMk id="7" creationId="{5492A228-D2F9-0D0F-9086-9B601A91D7D1}"/>
          </ac:spMkLst>
        </pc:spChg>
      </pc:sldChg>
      <pc:sldChg chg="modSp mod">
        <pc:chgData name="Kai Bordasch" userId="cdf9641a-fd0e-4496-ba87-97abade5f90f" providerId="ADAL" clId="{CCFE95A0-3CC3-4888-A642-374C3E3D4205}" dt="2023-01-16T17:00:43.359" v="118" actId="1076"/>
        <pc:sldMkLst>
          <pc:docMk/>
          <pc:sldMk cId="1830163166" sldId="284"/>
        </pc:sldMkLst>
        <pc:spChg chg="mod">
          <ac:chgData name="Kai Bordasch" userId="cdf9641a-fd0e-4496-ba87-97abade5f90f" providerId="ADAL" clId="{CCFE95A0-3CC3-4888-A642-374C3E3D4205}" dt="2023-01-16T17:00:43.359" v="118" actId="1076"/>
          <ac:spMkLst>
            <pc:docMk/>
            <pc:sldMk cId="1830163166" sldId="284"/>
            <ac:spMk id="4" creationId="{E2F4E842-0EFD-663E-1855-0B3AEA2980A0}"/>
          </ac:spMkLst>
        </pc:spChg>
        <pc:spChg chg="mod">
          <ac:chgData name="Kai Bordasch" userId="cdf9641a-fd0e-4496-ba87-97abade5f90f" providerId="ADAL" clId="{CCFE95A0-3CC3-4888-A642-374C3E3D4205}" dt="2023-01-16T17:00:37.633" v="117" actId="1076"/>
          <ac:spMkLst>
            <pc:docMk/>
            <pc:sldMk cId="1830163166" sldId="284"/>
            <ac:spMk id="7" creationId="{5492A228-D2F9-0D0F-9086-9B601A91D7D1}"/>
          </ac:spMkLst>
        </pc:spChg>
      </pc:sldChg>
      <pc:sldChg chg="addSp delSp modSp mod">
        <pc:chgData name="Kai Bordasch" userId="cdf9641a-fd0e-4496-ba87-97abade5f90f" providerId="ADAL" clId="{CCFE95A0-3CC3-4888-A642-374C3E3D4205}" dt="2023-01-16T17:07:54.339" v="368" actId="14100"/>
        <pc:sldMkLst>
          <pc:docMk/>
          <pc:sldMk cId="1890477999" sldId="286"/>
        </pc:sldMkLst>
        <pc:spChg chg="add mod">
          <ac:chgData name="Kai Bordasch" userId="cdf9641a-fd0e-4496-ba87-97abade5f90f" providerId="ADAL" clId="{CCFE95A0-3CC3-4888-A642-374C3E3D4205}" dt="2023-01-16T17:07:49.151" v="367"/>
          <ac:spMkLst>
            <pc:docMk/>
            <pc:sldMk cId="1890477999" sldId="286"/>
            <ac:spMk id="2" creationId="{70E0E191-CCCF-4C1A-AACA-C3B6712E27CC}"/>
          </ac:spMkLst>
        </pc:spChg>
        <pc:spChg chg="del">
          <ac:chgData name="Kai Bordasch" userId="cdf9641a-fd0e-4496-ba87-97abade5f90f" providerId="ADAL" clId="{CCFE95A0-3CC3-4888-A642-374C3E3D4205}" dt="2023-01-16T17:07:42.325" v="363" actId="478"/>
          <ac:spMkLst>
            <pc:docMk/>
            <pc:sldMk cId="1890477999" sldId="286"/>
            <ac:spMk id="3" creationId="{B50D3891-8FCD-A624-B86D-B0018823E725}"/>
          </ac:spMkLst>
        </pc:spChg>
        <pc:spChg chg="mod">
          <ac:chgData name="Kai Bordasch" userId="cdf9641a-fd0e-4496-ba87-97abade5f90f" providerId="ADAL" clId="{CCFE95A0-3CC3-4888-A642-374C3E3D4205}" dt="2023-01-16T17:07:54.339" v="368" actId="14100"/>
          <ac:spMkLst>
            <pc:docMk/>
            <pc:sldMk cId="1890477999" sldId="286"/>
            <ac:spMk id="4" creationId="{C1232042-80A8-2E02-33B4-3A4352686A1D}"/>
          </ac:spMkLst>
        </pc:spChg>
        <pc:spChg chg="del">
          <ac:chgData name="Kai Bordasch" userId="cdf9641a-fd0e-4496-ba87-97abade5f90f" providerId="ADAL" clId="{CCFE95A0-3CC3-4888-A642-374C3E3D4205}" dt="2023-01-16T17:07:44.240" v="364" actId="478"/>
          <ac:spMkLst>
            <pc:docMk/>
            <pc:sldMk cId="1890477999" sldId="286"/>
            <ac:spMk id="5" creationId="{DD048796-D14B-623E-A3BD-1D94A02A9045}"/>
          </ac:spMkLst>
        </pc:spChg>
        <pc:spChg chg="add mod">
          <ac:chgData name="Kai Bordasch" userId="cdf9641a-fd0e-4496-ba87-97abade5f90f" providerId="ADAL" clId="{CCFE95A0-3CC3-4888-A642-374C3E3D4205}" dt="2023-01-16T17:07:49.151" v="367"/>
          <ac:spMkLst>
            <pc:docMk/>
            <pc:sldMk cId="1890477999" sldId="286"/>
            <ac:spMk id="6" creationId="{711D08CD-D023-77A4-F322-51EA694C31CB}"/>
          </ac:spMkLst>
        </pc:spChg>
        <pc:spChg chg="del">
          <ac:chgData name="Kai Bordasch" userId="cdf9641a-fd0e-4496-ba87-97abade5f90f" providerId="ADAL" clId="{CCFE95A0-3CC3-4888-A642-374C3E3D4205}" dt="2023-01-16T17:07:46.355" v="365" actId="478"/>
          <ac:spMkLst>
            <pc:docMk/>
            <pc:sldMk cId="1890477999" sldId="286"/>
            <ac:spMk id="7" creationId="{5492A228-D2F9-0D0F-9086-9B601A91D7D1}"/>
          </ac:spMkLst>
        </pc:spChg>
        <pc:spChg chg="add mod">
          <ac:chgData name="Kai Bordasch" userId="cdf9641a-fd0e-4496-ba87-97abade5f90f" providerId="ADAL" clId="{CCFE95A0-3CC3-4888-A642-374C3E3D4205}" dt="2023-01-16T17:07:49.151" v="367"/>
          <ac:spMkLst>
            <pc:docMk/>
            <pc:sldMk cId="1890477999" sldId="286"/>
            <ac:spMk id="8" creationId="{EFB29EAA-D247-E00D-B6FC-6EBAECC63E3A}"/>
          </ac:spMkLst>
        </pc:spChg>
        <pc:spChg chg="del">
          <ac:chgData name="Kai Bordasch" userId="cdf9641a-fd0e-4496-ba87-97abade5f90f" providerId="ADAL" clId="{CCFE95A0-3CC3-4888-A642-374C3E3D4205}" dt="2023-01-16T17:07:48.259" v="366" actId="478"/>
          <ac:spMkLst>
            <pc:docMk/>
            <pc:sldMk cId="1890477999" sldId="286"/>
            <ac:spMk id="9" creationId="{8815F4F4-8B38-78DF-49BE-E36C2692A85C}"/>
          </ac:spMkLst>
        </pc:spChg>
        <pc:spChg chg="add mod">
          <ac:chgData name="Kai Bordasch" userId="cdf9641a-fd0e-4496-ba87-97abade5f90f" providerId="ADAL" clId="{CCFE95A0-3CC3-4888-A642-374C3E3D4205}" dt="2023-01-16T17:07:49.151" v="367"/>
          <ac:spMkLst>
            <pc:docMk/>
            <pc:sldMk cId="1890477999" sldId="286"/>
            <ac:spMk id="10" creationId="{F0B9E1A9-BD75-349A-C4E4-F256D8305390}"/>
          </ac:spMkLst>
        </pc:spChg>
      </pc:sldChg>
      <pc:sldChg chg="modSp mod">
        <pc:chgData name="Kai Bordasch" userId="cdf9641a-fd0e-4496-ba87-97abade5f90f" providerId="ADAL" clId="{CCFE95A0-3CC3-4888-A642-374C3E3D4205}" dt="2023-01-16T17:01:08.393" v="123" actId="14100"/>
        <pc:sldMkLst>
          <pc:docMk/>
          <pc:sldMk cId="1939271634" sldId="299"/>
        </pc:sldMkLst>
        <pc:spChg chg="mod">
          <ac:chgData name="Kai Bordasch" userId="cdf9641a-fd0e-4496-ba87-97abade5f90f" providerId="ADAL" clId="{CCFE95A0-3CC3-4888-A642-374C3E3D4205}" dt="2023-01-16T16:57:17.230" v="42" actId="1076"/>
          <ac:spMkLst>
            <pc:docMk/>
            <pc:sldMk cId="1939271634" sldId="299"/>
            <ac:spMk id="5" creationId="{DD048796-D14B-623E-A3BD-1D94A02A9045}"/>
          </ac:spMkLst>
        </pc:spChg>
        <pc:spChg chg="mod">
          <ac:chgData name="Kai Bordasch" userId="cdf9641a-fd0e-4496-ba87-97abade5f90f" providerId="ADAL" clId="{CCFE95A0-3CC3-4888-A642-374C3E3D4205}" dt="2023-01-16T17:01:03.421" v="122" actId="1076"/>
          <ac:spMkLst>
            <pc:docMk/>
            <pc:sldMk cId="1939271634" sldId="299"/>
            <ac:spMk id="9" creationId="{8815F4F4-8B38-78DF-49BE-E36C2692A85C}"/>
          </ac:spMkLst>
        </pc:spChg>
        <pc:spChg chg="mod">
          <ac:chgData name="Kai Bordasch" userId="cdf9641a-fd0e-4496-ba87-97abade5f90f" providerId="ADAL" clId="{CCFE95A0-3CC3-4888-A642-374C3E3D4205}" dt="2023-01-16T16:58:05.578" v="56" actId="14100"/>
          <ac:spMkLst>
            <pc:docMk/>
            <pc:sldMk cId="1939271634" sldId="299"/>
            <ac:spMk id="15" creationId="{3473BCAC-4F84-920D-68A3-E761628ABB2E}"/>
          </ac:spMkLst>
        </pc:spChg>
        <pc:spChg chg="mod">
          <ac:chgData name="Kai Bordasch" userId="cdf9641a-fd0e-4496-ba87-97abade5f90f" providerId="ADAL" clId="{CCFE95A0-3CC3-4888-A642-374C3E3D4205}" dt="2023-01-16T16:58:27.307" v="68" actId="14100"/>
          <ac:spMkLst>
            <pc:docMk/>
            <pc:sldMk cId="1939271634" sldId="299"/>
            <ac:spMk id="16" creationId="{38E77C68-24D2-0B3E-8786-E25BEEB838D0}"/>
          </ac:spMkLst>
        </pc:spChg>
        <pc:spChg chg="mod">
          <ac:chgData name="Kai Bordasch" userId="cdf9641a-fd0e-4496-ba87-97abade5f90f" providerId="ADAL" clId="{CCFE95A0-3CC3-4888-A642-374C3E3D4205}" dt="2023-01-16T17:01:08.393" v="123" actId="14100"/>
          <ac:spMkLst>
            <pc:docMk/>
            <pc:sldMk cId="1939271634" sldId="299"/>
            <ac:spMk id="18" creationId="{AEBAFA87-BDF9-282F-34FE-8378DFD012DB}"/>
          </ac:spMkLst>
        </pc:spChg>
      </pc:sldChg>
      <pc:sldChg chg="modSp mod">
        <pc:chgData name="Kai Bordasch" userId="cdf9641a-fd0e-4496-ba87-97abade5f90f" providerId="ADAL" clId="{CCFE95A0-3CC3-4888-A642-374C3E3D4205}" dt="2023-01-16T17:01:18.069" v="126" actId="1076"/>
        <pc:sldMkLst>
          <pc:docMk/>
          <pc:sldMk cId="3481195194" sldId="300"/>
        </pc:sldMkLst>
        <pc:spChg chg="mod">
          <ac:chgData name="Kai Bordasch" userId="cdf9641a-fd0e-4496-ba87-97abade5f90f" providerId="ADAL" clId="{CCFE95A0-3CC3-4888-A642-374C3E3D4205}" dt="2023-01-16T17:01:18.069" v="126" actId="1076"/>
          <ac:spMkLst>
            <pc:docMk/>
            <pc:sldMk cId="3481195194" sldId="300"/>
            <ac:spMk id="4" creationId="{295C6D66-FF1C-07C7-D08E-48BA11E8092A}"/>
          </ac:spMkLst>
        </pc:spChg>
        <pc:spChg chg="mod">
          <ac:chgData name="Kai Bordasch" userId="cdf9641a-fd0e-4496-ba87-97abade5f90f" providerId="ADAL" clId="{CCFE95A0-3CC3-4888-A642-374C3E3D4205}" dt="2023-01-16T17:01:13.904" v="125"/>
          <ac:spMkLst>
            <pc:docMk/>
            <pc:sldMk cId="3481195194" sldId="300"/>
            <ac:spMk id="9" creationId="{8815F4F4-8B38-78DF-49BE-E36C2692A85C}"/>
          </ac:spMkLst>
        </pc:spChg>
      </pc:sldChg>
      <pc:sldChg chg="modSp mod">
        <pc:chgData name="Kai Bordasch" userId="cdf9641a-fd0e-4496-ba87-97abade5f90f" providerId="ADAL" clId="{CCFE95A0-3CC3-4888-A642-374C3E3D4205}" dt="2023-01-16T17:01:30.130" v="129" actId="1076"/>
        <pc:sldMkLst>
          <pc:docMk/>
          <pc:sldMk cId="3409899909" sldId="301"/>
        </pc:sldMkLst>
        <pc:spChg chg="mod">
          <ac:chgData name="Kai Bordasch" userId="cdf9641a-fd0e-4496-ba87-97abade5f90f" providerId="ADAL" clId="{CCFE95A0-3CC3-4888-A642-374C3E3D4205}" dt="2023-01-16T17:01:30.130" v="129" actId="1076"/>
          <ac:spMkLst>
            <pc:docMk/>
            <pc:sldMk cId="3409899909" sldId="301"/>
            <ac:spMk id="4" creationId="{6EB1633F-79DE-27E5-14C2-F16F26CE37DF}"/>
          </ac:spMkLst>
        </pc:spChg>
        <pc:spChg chg="mod">
          <ac:chgData name="Kai Bordasch" userId="cdf9641a-fd0e-4496-ba87-97abade5f90f" providerId="ADAL" clId="{CCFE95A0-3CC3-4888-A642-374C3E3D4205}" dt="2023-01-16T17:01:25.102" v="128"/>
          <ac:spMkLst>
            <pc:docMk/>
            <pc:sldMk cId="3409899909" sldId="301"/>
            <ac:spMk id="9" creationId="{8815F4F4-8B38-78DF-49BE-E36C2692A85C}"/>
          </ac:spMkLst>
        </pc:spChg>
      </pc:sldChg>
      <pc:sldChg chg="modSp mod">
        <pc:chgData name="Kai Bordasch" userId="cdf9641a-fd0e-4496-ba87-97abade5f90f" providerId="ADAL" clId="{CCFE95A0-3CC3-4888-A642-374C3E3D4205}" dt="2023-01-16T16:58:54.628" v="73" actId="14100"/>
        <pc:sldMkLst>
          <pc:docMk/>
          <pc:sldMk cId="3257596020" sldId="302"/>
        </pc:sldMkLst>
        <pc:spChg chg="mod">
          <ac:chgData name="Kai Bordasch" userId="cdf9641a-fd0e-4496-ba87-97abade5f90f" providerId="ADAL" clId="{CCFE95A0-3CC3-4888-A642-374C3E3D4205}" dt="2023-01-16T16:58:50.279" v="72" actId="20577"/>
          <ac:spMkLst>
            <pc:docMk/>
            <pc:sldMk cId="3257596020" sldId="302"/>
            <ac:spMk id="2" creationId="{5A2D4B31-17F5-AD47-64CB-1E71881BD679}"/>
          </ac:spMkLst>
        </pc:spChg>
        <pc:spChg chg="mod">
          <ac:chgData name="Kai Bordasch" userId="cdf9641a-fd0e-4496-ba87-97abade5f90f" providerId="ADAL" clId="{CCFE95A0-3CC3-4888-A642-374C3E3D4205}" dt="2023-01-16T16:58:54.628" v="73" actId="14100"/>
          <ac:spMkLst>
            <pc:docMk/>
            <pc:sldMk cId="3257596020" sldId="302"/>
            <ac:spMk id="19" creationId="{CD00E226-B844-1A2E-B637-D8616D416C4B}"/>
          </ac:spMkLst>
        </pc:spChg>
      </pc:sldChg>
      <pc:sldChg chg="modSp mod">
        <pc:chgData name="Kai Bordasch" userId="cdf9641a-fd0e-4496-ba87-97abade5f90f" providerId="ADAL" clId="{CCFE95A0-3CC3-4888-A642-374C3E3D4205}" dt="2023-01-16T17:00:09.005" v="110" actId="14100"/>
        <pc:sldMkLst>
          <pc:docMk/>
          <pc:sldMk cId="1340314308" sldId="308"/>
        </pc:sldMkLst>
        <pc:spChg chg="mod">
          <ac:chgData name="Kai Bordasch" userId="cdf9641a-fd0e-4496-ba87-97abade5f90f" providerId="ADAL" clId="{CCFE95A0-3CC3-4888-A642-374C3E3D4205}" dt="2023-01-16T16:59:50.517" v="107" actId="20577"/>
          <ac:spMkLst>
            <pc:docMk/>
            <pc:sldMk cId="1340314308" sldId="308"/>
            <ac:spMk id="7" creationId="{5492A228-D2F9-0D0F-9086-9B601A91D7D1}"/>
          </ac:spMkLst>
        </pc:spChg>
        <pc:spChg chg="mod">
          <ac:chgData name="Kai Bordasch" userId="cdf9641a-fd0e-4496-ba87-97abade5f90f" providerId="ADAL" clId="{CCFE95A0-3CC3-4888-A642-374C3E3D4205}" dt="2023-01-16T17:00:09.005" v="110" actId="14100"/>
          <ac:spMkLst>
            <pc:docMk/>
            <pc:sldMk cId="1340314308" sldId="308"/>
            <ac:spMk id="17" creationId="{7AD833C1-CC1A-D2D5-E324-A146E4406D26}"/>
          </ac:spMkLst>
        </pc:spChg>
      </pc:sldChg>
      <pc:sldChg chg="modSp mod">
        <pc:chgData name="Kai Bordasch" userId="cdf9641a-fd0e-4496-ba87-97abade5f90f" providerId="ADAL" clId="{CCFE95A0-3CC3-4888-A642-374C3E3D4205}" dt="2023-01-16T17:08:26.289" v="376" actId="14100"/>
        <pc:sldMkLst>
          <pc:docMk/>
          <pc:sldMk cId="3541268422" sldId="309"/>
        </pc:sldMkLst>
        <pc:spChg chg="mod">
          <ac:chgData name="Kai Bordasch" userId="cdf9641a-fd0e-4496-ba87-97abade5f90f" providerId="ADAL" clId="{CCFE95A0-3CC3-4888-A642-374C3E3D4205}" dt="2023-01-16T17:04:01.199" v="275" actId="20577"/>
          <ac:spMkLst>
            <pc:docMk/>
            <pc:sldMk cId="3541268422" sldId="309"/>
            <ac:spMk id="2" creationId="{5A2D4B31-17F5-AD47-64CB-1E71881BD679}"/>
          </ac:spMkLst>
        </pc:spChg>
        <pc:spChg chg="mod">
          <ac:chgData name="Kai Bordasch" userId="cdf9641a-fd0e-4496-ba87-97abade5f90f" providerId="ADAL" clId="{CCFE95A0-3CC3-4888-A642-374C3E3D4205}" dt="2023-01-16T17:05:21.191" v="306" actId="20577"/>
          <ac:spMkLst>
            <pc:docMk/>
            <pc:sldMk cId="3541268422" sldId="309"/>
            <ac:spMk id="3" creationId="{B50D3891-8FCD-A624-B86D-B0018823E725}"/>
          </ac:spMkLst>
        </pc:spChg>
        <pc:spChg chg="mod">
          <ac:chgData name="Kai Bordasch" userId="cdf9641a-fd0e-4496-ba87-97abade5f90f" providerId="ADAL" clId="{CCFE95A0-3CC3-4888-A642-374C3E3D4205}" dt="2023-01-16T17:08:13.272" v="373" actId="1076"/>
          <ac:spMkLst>
            <pc:docMk/>
            <pc:sldMk cId="3541268422" sldId="309"/>
            <ac:spMk id="5" creationId="{DD048796-D14B-623E-A3BD-1D94A02A9045}"/>
          </ac:spMkLst>
        </pc:spChg>
        <pc:spChg chg="mod">
          <ac:chgData name="Kai Bordasch" userId="cdf9641a-fd0e-4496-ba87-97abade5f90f" providerId="ADAL" clId="{CCFE95A0-3CC3-4888-A642-374C3E3D4205}" dt="2023-01-16T17:05:45.386" v="328" actId="20577"/>
          <ac:spMkLst>
            <pc:docMk/>
            <pc:sldMk cId="3541268422" sldId="309"/>
            <ac:spMk id="7" creationId="{5492A228-D2F9-0D0F-9086-9B601A91D7D1}"/>
          </ac:spMkLst>
        </pc:spChg>
        <pc:spChg chg="mod">
          <ac:chgData name="Kai Bordasch" userId="cdf9641a-fd0e-4496-ba87-97abade5f90f" providerId="ADAL" clId="{CCFE95A0-3CC3-4888-A642-374C3E3D4205}" dt="2023-01-16T17:06:55.547" v="352" actId="1076"/>
          <ac:spMkLst>
            <pc:docMk/>
            <pc:sldMk cId="3541268422" sldId="309"/>
            <ac:spMk id="9" creationId="{8815F4F4-8B38-78DF-49BE-E36C2692A85C}"/>
          </ac:spMkLst>
        </pc:spChg>
        <pc:spChg chg="mod">
          <ac:chgData name="Kai Bordasch" userId="cdf9641a-fd0e-4496-ba87-97abade5f90f" providerId="ADAL" clId="{CCFE95A0-3CC3-4888-A642-374C3E3D4205}" dt="2023-01-16T17:08:05.172" v="370" actId="14100"/>
          <ac:spMkLst>
            <pc:docMk/>
            <pc:sldMk cId="3541268422" sldId="309"/>
            <ac:spMk id="15" creationId="{EA4D48A7-B199-FF1C-0C4B-A7B936C7CF04}"/>
          </ac:spMkLst>
        </pc:spChg>
        <pc:spChg chg="mod">
          <ac:chgData name="Kai Bordasch" userId="cdf9641a-fd0e-4496-ba87-97abade5f90f" providerId="ADAL" clId="{CCFE95A0-3CC3-4888-A642-374C3E3D4205}" dt="2023-01-16T17:08:17.072" v="374" actId="14100"/>
          <ac:spMkLst>
            <pc:docMk/>
            <pc:sldMk cId="3541268422" sldId="309"/>
            <ac:spMk id="16" creationId="{56534309-F02C-7F26-0A02-3CA165FD9A61}"/>
          </ac:spMkLst>
        </pc:spChg>
        <pc:spChg chg="mod">
          <ac:chgData name="Kai Bordasch" userId="cdf9641a-fd0e-4496-ba87-97abade5f90f" providerId="ADAL" clId="{CCFE95A0-3CC3-4888-A642-374C3E3D4205}" dt="2023-01-16T17:08:21.567" v="375" actId="14100"/>
          <ac:spMkLst>
            <pc:docMk/>
            <pc:sldMk cId="3541268422" sldId="309"/>
            <ac:spMk id="17" creationId="{7706F999-F549-EC19-05FC-3412D1DFE48E}"/>
          </ac:spMkLst>
        </pc:spChg>
        <pc:spChg chg="mod">
          <ac:chgData name="Kai Bordasch" userId="cdf9641a-fd0e-4496-ba87-97abade5f90f" providerId="ADAL" clId="{CCFE95A0-3CC3-4888-A642-374C3E3D4205}" dt="2023-01-16T17:08:26.289" v="376" actId="14100"/>
          <ac:spMkLst>
            <pc:docMk/>
            <pc:sldMk cId="3541268422" sldId="309"/>
            <ac:spMk id="18" creationId="{C4845BE5-4289-18C7-3C07-37B4522B527D}"/>
          </ac:spMkLst>
        </pc:spChg>
        <pc:spChg chg="mod">
          <ac:chgData name="Kai Bordasch" userId="cdf9641a-fd0e-4496-ba87-97abade5f90f" providerId="ADAL" clId="{CCFE95A0-3CC3-4888-A642-374C3E3D4205}" dt="2023-01-16T17:08:08.792" v="371" actId="14100"/>
          <ac:spMkLst>
            <pc:docMk/>
            <pc:sldMk cId="3541268422" sldId="309"/>
            <ac:spMk id="19" creationId="{CB39C406-440F-F3D1-BC1D-3712EEA12D7B}"/>
          </ac:spMkLst>
        </pc:spChg>
      </pc:sldChg>
      <pc:sldChg chg="addSp delSp modSp mod">
        <pc:chgData name="Kai Bordasch" userId="cdf9641a-fd0e-4496-ba87-97abade5f90f" providerId="ADAL" clId="{CCFE95A0-3CC3-4888-A642-374C3E3D4205}" dt="2023-01-16T17:07:59.837" v="369" actId="14100"/>
        <pc:sldMkLst>
          <pc:docMk/>
          <pc:sldMk cId="2776859210" sldId="310"/>
        </pc:sldMkLst>
        <pc:spChg chg="add mod">
          <ac:chgData name="Kai Bordasch" userId="cdf9641a-fd0e-4496-ba87-97abade5f90f" providerId="ADAL" clId="{CCFE95A0-3CC3-4888-A642-374C3E3D4205}" dt="2023-01-16T17:07:33.009" v="361"/>
          <ac:spMkLst>
            <pc:docMk/>
            <pc:sldMk cId="2776859210" sldId="310"/>
            <ac:spMk id="2" creationId="{68D40754-A4C1-C65B-551A-4E35FE5B7689}"/>
          </ac:spMkLst>
        </pc:spChg>
        <pc:spChg chg="del mod">
          <ac:chgData name="Kai Bordasch" userId="cdf9641a-fd0e-4496-ba87-97abade5f90f" providerId="ADAL" clId="{CCFE95A0-3CC3-4888-A642-374C3E3D4205}" dt="2023-01-16T17:07:20.074" v="356"/>
          <ac:spMkLst>
            <pc:docMk/>
            <pc:sldMk cId="2776859210" sldId="310"/>
            <ac:spMk id="3" creationId="{B50D3891-8FCD-A624-B86D-B0018823E725}"/>
          </ac:spMkLst>
        </pc:spChg>
        <pc:spChg chg="mod">
          <ac:chgData name="Kai Bordasch" userId="cdf9641a-fd0e-4496-ba87-97abade5f90f" providerId="ADAL" clId="{CCFE95A0-3CC3-4888-A642-374C3E3D4205}" dt="2023-01-16T17:07:59.837" v="369" actId="14100"/>
          <ac:spMkLst>
            <pc:docMk/>
            <pc:sldMk cId="2776859210" sldId="310"/>
            <ac:spMk id="4" creationId="{21C1F5B9-5ED0-0CB9-36CF-14C2CD966A0A}"/>
          </ac:spMkLst>
        </pc:spChg>
        <pc:spChg chg="del mod">
          <ac:chgData name="Kai Bordasch" userId="cdf9641a-fd0e-4496-ba87-97abade5f90f" providerId="ADAL" clId="{CCFE95A0-3CC3-4888-A642-374C3E3D4205}" dt="2023-01-16T17:07:24.446" v="358" actId="478"/>
          <ac:spMkLst>
            <pc:docMk/>
            <pc:sldMk cId="2776859210" sldId="310"/>
            <ac:spMk id="5" creationId="{DD048796-D14B-623E-A3BD-1D94A02A9045}"/>
          </ac:spMkLst>
        </pc:spChg>
        <pc:spChg chg="add mod">
          <ac:chgData name="Kai Bordasch" userId="cdf9641a-fd0e-4496-ba87-97abade5f90f" providerId="ADAL" clId="{CCFE95A0-3CC3-4888-A642-374C3E3D4205}" dt="2023-01-16T17:07:33.009" v="361"/>
          <ac:spMkLst>
            <pc:docMk/>
            <pc:sldMk cId="2776859210" sldId="310"/>
            <ac:spMk id="6" creationId="{0B93B8CE-53F4-D261-F92A-355D2C5277E4}"/>
          </ac:spMkLst>
        </pc:spChg>
        <pc:spChg chg="del">
          <ac:chgData name="Kai Bordasch" userId="cdf9641a-fd0e-4496-ba87-97abade5f90f" providerId="ADAL" clId="{CCFE95A0-3CC3-4888-A642-374C3E3D4205}" dt="2023-01-16T17:07:28.962" v="359" actId="478"/>
          <ac:spMkLst>
            <pc:docMk/>
            <pc:sldMk cId="2776859210" sldId="310"/>
            <ac:spMk id="7" creationId="{5492A228-D2F9-0D0F-9086-9B601A91D7D1}"/>
          </ac:spMkLst>
        </pc:spChg>
        <pc:spChg chg="add mod">
          <ac:chgData name="Kai Bordasch" userId="cdf9641a-fd0e-4496-ba87-97abade5f90f" providerId="ADAL" clId="{CCFE95A0-3CC3-4888-A642-374C3E3D4205}" dt="2023-01-16T17:07:33.009" v="361"/>
          <ac:spMkLst>
            <pc:docMk/>
            <pc:sldMk cId="2776859210" sldId="310"/>
            <ac:spMk id="8" creationId="{041C57A3-1F54-E365-1D97-5415CD76EB79}"/>
          </ac:spMkLst>
        </pc:spChg>
        <pc:spChg chg="del">
          <ac:chgData name="Kai Bordasch" userId="cdf9641a-fd0e-4496-ba87-97abade5f90f" providerId="ADAL" clId="{CCFE95A0-3CC3-4888-A642-374C3E3D4205}" dt="2023-01-16T17:07:31.877" v="360" actId="478"/>
          <ac:spMkLst>
            <pc:docMk/>
            <pc:sldMk cId="2776859210" sldId="310"/>
            <ac:spMk id="9" creationId="{8815F4F4-8B38-78DF-49BE-E36C2692A85C}"/>
          </ac:spMkLst>
        </pc:spChg>
        <pc:spChg chg="add mod">
          <ac:chgData name="Kai Bordasch" userId="cdf9641a-fd0e-4496-ba87-97abade5f90f" providerId="ADAL" clId="{CCFE95A0-3CC3-4888-A642-374C3E3D4205}" dt="2023-01-16T17:07:33.009" v="361"/>
          <ac:spMkLst>
            <pc:docMk/>
            <pc:sldMk cId="2776859210" sldId="310"/>
            <ac:spMk id="10" creationId="{60B2471D-3446-0C2E-A486-D9BAD6308DA0}"/>
          </ac:spMkLst>
        </pc:spChg>
      </pc:sldChg>
      <pc:sldChg chg="modSp mod">
        <pc:chgData name="Kai Bordasch" userId="cdf9641a-fd0e-4496-ba87-97abade5f90f" providerId="ADAL" clId="{CCFE95A0-3CC3-4888-A642-374C3E3D4205}" dt="2023-01-16T17:08:53.880" v="379" actId="14100"/>
        <pc:sldMkLst>
          <pc:docMk/>
          <pc:sldMk cId="344875639" sldId="311"/>
        </pc:sldMkLst>
        <pc:spChg chg="mod">
          <ac:chgData name="Kai Bordasch" userId="cdf9641a-fd0e-4496-ba87-97abade5f90f" providerId="ADAL" clId="{CCFE95A0-3CC3-4888-A642-374C3E3D4205}" dt="2023-01-16T17:08:49.543" v="378" actId="20577"/>
          <ac:spMkLst>
            <pc:docMk/>
            <pc:sldMk cId="344875639" sldId="311"/>
            <ac:spMk id="2" creationId="{5A2D4B31-17F5-AD47-64CB-1E71881BD679}"/>
          </ac:spMkLst>
        </pc:spChg>
        <pc:spChg chg="mod">
          <ac:chgData name="Kai Bordasch" userId="cdf9641a-fd0e-4496-ba87-97abade5f90f" providerId="ADAL" clId="{CCFE95A0-3CC3-4888-A642-374C3E3D4205}" dt="2023-01-16T17:08:53.880" v="379" actId="14100"/>
          <ac:spMkLst>
            <pc:docMk/>
            <pc:sldMk cId="344875639" sldId="311"/>
            <ac:spMk id="19" creationId="{04C57279-C914-7F87-A0F0-993441CC9BC4}"/>
          </ac:spMkLst>
        </pc:spChg>
      </pc:sldChg>
      <pc:sldChg chg="modSp mod">
        <pc:chgData name="Kai Bordasch" userId="cdf9641a-fd0e-4496-ba87-97abade5f90f" providerId="ADAL" clId="{CCFE95A0-3CC3-4888-A642-374C3E3D4205}" dt="2023-01-16T17:13:13.028" v="458" actId="14100"/>
        <pc:sldMkLst>
          <pc:docMk/>
          <pc:sldMk cId="2378773904" sldId="313"/>
        </pc:sldMkLst>
        <pc:spChg chg="mod">
          <ac:chgData name="Kai Bordasch" userId="cdf9641a-fd0e-4496-ba87-97abade5f90f" providerId="ADAL" clId="{CCFE95A0-3CC3-4888-A642-374C3E3D4205}" dt="2023-01-16T17:13:07.217" v="457" actId="6549"/>
          <ac:spMkLst>
            <pc:docMk/>
            <pc:sldMk cId="2378773904" sldId="313"/>
            <ac:spMk id="2" creationId="{5A2D4B31-17F5-AD47-64CB-1E71881BD679}"/>
          </ac:spMkLst>
        </pc:spChg>
        <pc:spChg chg="mod">
          <ac:chgData name="Kai Bordasch" userId="cdf9641a-fd0e-4496-ba87-97abade5f90f" providerId="ADAL" clId="{CCFE95A0-3CC3-4888-A642-374C3E3D4205}" dt="2023-01-16T17:13:13.028" v="458" actId="14100"/>
          <ac:spMkLst>
            <pc:docMk/>
            <pc:sldMk cId="2378773904" sldId="313"/>
            <ac:spMk id="19" creationId="{B97489F7-1FA4-4721-C60E-6094407CD314}"/>
          </ac:spMkLst>
        </pc:spChg>
      </pc:sldChg>
      <pc:sldChg chg="modSp mod">
        <pc:chgData name="Kai Bordasch" userId="cdf9641a-fd0e-4496-ba87-97abade5f90f" providerId="ADAL" clId="{CCFE95A0-3CC3-4888-A642-374C3E3D4205}" dt="2023-01-16T17:09:28.485" v="385" actId="14100"/>
        <pc:sldMkLst>
          <pc:docMk/>
          <pc:sldMk cId="640203358" sldId="316"/>
        </pc:sldMkLst>
        <pc:spChg chg="mod">
          <ac:chgData name="Kai Bordasch" userId="cdf9641a-fd0e-4496-ba87-97abade5f90f" providerId="ADAL" clId="{CCFE95A0-3CC3-4888-A642-374C3E3D4205}" dt="2023-01-16T17:09:24.714" v="384" actId="6549"/>
          <ac:spMkLst>
            <pc:docMk/>
            <pc:sldMk cId="640203358" sldId="316"/>
            <ac:spMk id="2" creationId="{5A2D4B31-17F5-AD47-64CB-1E71881BD679}"/>
          </ac:spMkLst>
        </pc:spChg>
        <pc:spChg chg="mod">
          <ac:chgData name="Kai Bordasch" userId="cdf9641a-fd0e-4496-ba87-97abade5f90f" providerId="ADAL" clId="{CCFE95A0-3CC3-4888-A642-374C3E3D4205}" dt="2023-01-16T17:09:28.485" v="385" actId="14100"/>
          <ac:spMkLst>
            <pc:docMk/>
            <pc:sldMk cId="640203358" sldId="316"/>
            <ac:spMk id="19" creationId="{73BC4331-239A-5623-C52D-579526F24D2E}"/>
          </ac:spMkLst>
        </pc:spChg>
      </pc:sldChg>
      <pc:sldChg chg="modSp mod">
        <pc:chgData name="Kai Bordasch" userId="cdf9641a-fd0e-4496-ba87-97abade5f90f" providerId="ADAL" clId="{CCFE95A0-3CC3-4888-A642-374C3E3D4205}" dt="2023-01-16T17:10:42.483" v="398" actId="14100"/>
        <pc:sldMkLst>
          <pc:docMk/>
          <pc:sldMk cId="446295733" sldId="319"/>
        </pc:sldMkLst>
        <pc:spChg chg="mod">
          <ac:chgData name="Kai Bordasch" userId="cdf9641a-fd0e-4496-ba87-97abade5f90f" providerId="ADAL" clId="{CCFE95A0-3CC3-4888-A642-374C3E3D4205}" dt="2023-01-16T17:10:37.999" v="397" actId="20577"/>
          <ac:spMkLst>
            <pc:docMk/>
            <pc:sldMk cId="446295733" sldId="319"/>
            <ac:spMk id="2" creationId="{5A2D4B31-17F5-AD47-64CB-1E71881BD679}"/>
          </ac:spMkLst>
        </pc:spChg>
        <pc:spChg chg="mod">
          <ac:chgData name="Kai Bordasch" userId="cdf9641a-fd0e-4496-ba87-97abade5f90f" providerId="ADAL" clId="{CCFE95A0-3CC3-4888-A642-374C3E3D4205}" dt="2023-01-16T17:10:42.483" v="398" actId="14100"/>
          <ac:spMkLst>
            <pc:docMk/>
            <pc:sldMk cId="446295733" sldId="319"/>
            <ac:spMk id="19" creationId="{D8440A94-0F43-969B-12A3-E16B4A02532D}"/>
          </ac:spMkLst>
        </pc:spChg>
      </pc:sldChg>
    </pc:docChg>
  </pc:docChgLst>
  <pc:docChgLst>
    <pc:chgData name="Kai Bordasch" userId="cdf9641a-fd0e-4496-ba87-97abade5f90f" providerId="ADAL" clId="{C6654745-94AA-4F60-8A4E-4D755A40988E}"/>
    <pc:docChg chg="custSel addSld delSld modSld modMainMaster">
      <pc:chgData name="Kai Bordasch" userId="cdf9641a-fd0e-4496-ba87-97abade5f90f" providerId="ADAL" clId="{C6654745-94AA-4F60-8A4E-4D755A40988E}" dt="2023-01-20T10:32:47.846" v="144" actId="20577"/>
      <pc:docMkLst>
        <pc:docMk/>
      </pc:docMkLst>
      <pc:sldChg chg="modSp mod">
        <pc:chgData name="Kai Bordasch" userId="cdf9641a-fd0e-4496-ba87-97abade5f90f" providerId="ADAL" clId="{C6654745-94AA-4F60-8A4E-4D755A40988E}" dt="2023-01-20T10:32:47.846" v="144" actId="20577"/>
        <pc:sldMkLst>
          <pc:docMk/>
          <pc:sldMk cId="151464431" sldId="271"/>
        </pc:sldMkLst>
        <pc:spChg chg="mod">
          <ac:chgData name="Kai Bordasch" userId="cdf9641a-fd0e-4496-ba87-97abade5f90f" providerId="ADAL" clId="{C6654745-94AA-4F60-8A4E-4D755A40988E}" dt="2023-01-20T10:32:47.846" v="144" actId="20577"/>
          <ac:spMkLst>
            <pc:docMk/>
            <pc:sldMk cId="151464431" sldId="271"/>
            <ac:spMk id="4" creationId="{017EEB27-D85C-43C0-D79B-C9340E5A34C4}"/>
          </ac:spMkLst>
        </pc:spChg>
      </pc:sldChg>
      <pc:sldChg chg="modSp mod modTransition">
        <pc:chgData name="Kai Bordasch" userId="cdf9641a-fd0e-4496-ba87-97abade5f90f" providerId="ADAL" clId="{C6654745-94AA-4F60-8A4E-4D755A40988E}" dt="2023-01-20T08:16:04.422" v="38" actId="14100"/>
        <pc:sldMkLst>
          <pc:docMk/>
          <pc:sldMk cId="1240107654" sldId="272"/>
        </pc:sldMkLst>
        <pc:spChg chg="mod">
          <ac:chgData name="Kai Bordasch" userId="cdf9641a-fd0e-4496-ba87-97abade5f90f" providerId="ADAL" clId="{C6654745-94AA-4F60-8A4E-4D755A40988E}" dt="2023-01-20T08:15:55.215" v="36" actId="14100"/>
          <ac:spMkLst>
            <pc:docMk/>
            <pc:sldMk cId="1240107654" sldId="272"/>
            <ac:spMk id="11" creationId="{1E59680D-E70C-D675-010E-A48233C3ACCE}"/>
          </ac:spMkLst>
        </pc:spChg>
        <pc:spChg chg="mod">
          <ac:chgData name="Kai Bordasch" userId="cdf9641a-fd0e-4496-ba87-97abade5f90f" providerId="ADAL" clId="{C6654745-94AA-4F60-8A4E-4D755A40988E}" dt="2023-01-20T08:16:04.422" v="38" actId="14100"/>
          <ac:spMkLst>
            <pc:docMk/>
            <pc:sldMk cId="1240107654" sldId="272"/>
            <ac:spMk id="12" creationId="{DFF64A0F-68AB-81AB-290E-BEA27B324855}"/>
          </ac:spMkLst>
        </pc:spChg>
      </pc:sldChg>
      <pc:sldChg chg="modSp mod">
        <pc:chgData name="Kai Bordasch" userId="cdf9641a-fd0e-4496-ba87-97abade5f90f" providerId="ADAL" clId="{C6654745-94AA-4F60-8A4E-4D755A40988E}" dt="2023-01-20T08:15:06.253" v="29" actId="14100"/>
        <pc:sldMkLst>
          <pc:docMk/>
          <pc:sldMk cId="3897901866" sldId="275"/>
        </pc:sldMkLst>
        <pc:spChg chg="mod">
          <ac:chgData name="Kai Bordasch" userId="cdf9641a-fd0e-4496-ba87-97abade5f90f" providerId="ADAL" clId="{C6654745-94AA-4F60-8A4E-4D755A40988E}" dt="2023-01-20T08:15:06.253" v="29" actId="14100"/>
          <ac:spMkLst>
            <pc:docMk/>
            <pc:sldMk cId="3897901866" sldId="275"/>
            <ac:spMk id="12" creationId="{4CDA7A50-4FFB-FC80-B52C-29FA1914B2AD}"/>
          </ac:spMkLst>
        </pc:spChg>
        <pc:spChg chg="mod">
          <ac:chgData name="Kai Bordasch" userId="cdf9641a-fd0e-4496-ba87-97abade5f90f" providerId="ADAL" clId="{C6654745-94AA-4F60-8A4E-4D755A40988E}" dt="2023-01-20T08:14:57.312" v="27" actId="14100"/>
          <ac:spMkLst>
            <pc:docMk/>
            <pc:sldMk cId="3897901866" sldId="275"/>
            <ac:spMk id="13" creationId="{5E165BE6-FC4C-EB6C-0AE5-2590E3700D5F}"/>
          </ac:spMkLst>
        </pc:spChg>
      </pc:sldChg>
      <pc:sldChg chg="modSp mod">
        <pc:chgData name="Kai Bordasch" userId="cdf9641a-fd0e-4496-ba87-97abade5f90f" providerId="ADAL" clId="{C6654745-94AA-4F60-8A4E-4D755A40988E}" dt="2023-01-20T08:16:23.459" v="42" actId="14100"/>
        <pc:sldMkLst>
          <pc:docMk/>
          <pc:sldMk cId="845619500" sldId="278"/>
        </pc:sldMkLst>
        <pc:spChg chg="mod">
          <ac:chgData name="Kai Bordasch" userId="cdf9641a-fd0e-4496-ba87-97abade5f90f" providerId="ADAL" clId="{C6654745-94AA-4F60-8A4E-4D755A40988E}" dt="2023-01-20T08:16:23.459" v="42" actId="14100"/>
          <ac:spMkLst>
            <pc:docMk/>
            <pc:sldMk cId="845619500" sldId="278"/>
            <ac:spMk id="8" creationId="{AA33E5E4-91BD-B06A-2ABF-8B32199139D0}"/>
          </ac:spMkLst>
        </pc:spChg>
        <pc:spChg chg="mod">
          <ac:chgData name="Kai Bordasch" userId="cdf9641a-fd0e-4496-ba87-97abade5f90f" providerId="ADAL" clId="{C6654745-94AA-4F60-8A4E-4D755A40988E}" dt="2023-01-20T08:16:16.683" v="40" actId="14100"/>
          <ac:spMkLst>
            <pc:docMk/>
            <pc:sldMk cId="845619500" sldId="278"/>
            <ac:spMk id="9" creationId="{8777F4E1-0A79-AF83-21C5-8BA6E64A23B0}"/>
          </ac:spMkLst>
        </pc:spChg>
      </pc:sldChg>
      <pc:sldChg chg="modSp mod modTransition">
        <pc:chgData name="Kai Bordasch" userId="cdf9641a-fd0e-4496-ba87-97abade5f90f" providerId="ADAL" clId="{C6654745-94AA-4F60-8A4E-4D755A40988E}" dt="2023-01-20T08:16:41.758" v="47" actId="14100"/>
        <pc:sldMkLst>
          <pc:docMk/>
          <pc:sldMk cId="2288667371" sldId="281"/>
        </pc:sldMkLst>
        <pc:spChg chg="mod">
          <ac:chgData name="Kai Bordasch" userId="cdf9641a-fd0e-4496-ba87-97abade5f90f" providerId="ADAL" clId="{C6654745-94AA-4F60-8A4E-4D755A40988E}" dt="2023-01-20T08:16:31.532" v="44" actId="14100"/>
          <ac:spMkLst>
            <pc:docMk/>
            <pc:sldMk cId="2288667371" sldId="281"/>
            <ac:spMk id="8" creationId="{E50F2653-D9D7-63F4-4CF2-2E1536365DEC}"/>
          </ac:spMkLst>
        </pc:spChg>
        <pc:spChg chg="mod">
          <ac:chgData name="Kai Bordasch" userId="cdf9641a-fd0e-4496-ba87-97abade5f90f" providerId="ADAL" clId="{C6654745-94AA-4F60-8A4E-4D755A40988E}" dt="2023-01-20T08:16:41.758" v="47" actId="14100"/>
          <ac:spMkLst>
            <pc:docMk/>
            <pc:sldMk cId="2288667371" sldId="281"/>
            <ac:spMk id="9" creationId="{31202179-91E6-57D4-1D72-34982F04E818}"/>
          </ac:spMkLst>
        </pc:spChg>
      </pc:sldChg>
      <pc:sldChg chg="modSp mod modTransition">
        <pc:chgData name="Kai Bordasch" userId="cdf9641a-fd0e-4496-ba87-97abade5f90f" providerId="ADAL" clId="{C6654745-94AA-4F60-8A4E-4D755A40988E}" dt="2023-01-20T08:17:01.555" v="51" actId="14100"/>
        <pc:sldMkLst>
          <pc:docMk/>
          <pc:sldMk cId="2113485786" sldId="285"/>
        </pc:sldMkLst>
        <pc:spChg chg="mod">
          <ac:chgData name="Kai Bordasch" userId="cdf9641a-fd0e-4496-ba87-97abade5f90f" providerId="ADAL" clId="{C6654745-94AA-4F60-8A4E-4D755A40988E}" dt="2023-01-20T08:16:54.862" v="49" actId="14100"/>
          <ac:spMkLst>
            <pc:docMk/>
            <pc:sldMk cId="2113485786" sldId="285"/>
            <ac:spMk id="6" creationId="{AE82BEF3-5608-26F0-40DC-12E1EC78696C}"/>
          </ac:spMkLst>
        </pc:spChg>
        <pc:spChg chg="mod">
          <ac:chgData name="Kai Bordasch" userId="cdf9641a-fd0e-4496-ba87-97abade5f90f" providerId="ADAL" clId="{C6654745-94AA-4F60-8A4E-4D755A40988E}" dt="2023-01-20T08:17:01.555" v="51" actId="14100"/>
          <ac:spMkLst>
            <pc:docMk/>
            <pc:sldMk cId="2113485786" sldId="285"/>
            <ac:spMk id="7" creationId="{5A423160-0A32-64DA-8783-1C8B912B6371}"/>
          </ac:spMkLst>
        </pc:spChg>
      </pc:sldChg>
      <pc:sldChg chg="modSp mod">
        <pc:chgData name="Kai Bordasch" userId="cdf9641a-fd0e-4496-ba87-97abade5f90f" providerId="ADAL" clId="{C6654745-94AA-4F60-8A4E-4D755A40988E}" dt="2023-01-20T09:03:08.417" v="102" actId="166"/>
        <pc:sldMkLst>
          <pc:docMk/>
          <pc:sldMk cId="1890477999" sldId="286"/>
        </pc:sldMkLst>
        <pc:spChg chg="mod ord">
          <ac:chgData name="Kai Bordasch" userId="cdf9641a-fd0e-4496-ba87-97abade5f90f" providerId="ADAL" clId="{C6654745-94AA-4F60-8A4E-4D755A40988E}" dt="2023-01-20T09:03:08.417" v="102" actId="166"/>
          <ac:spMkLst>
            <pc:docMk/>
            <pc:sldMk cId="1890477999" sldId="286"/>
            <ac:spMk id="4" creationId="{C1232042-80A8-2E02-33B4-3A4352686A1D}"/>
          </ac:spMkLst>
        </pc:spChg>
      </pc:sldChg>
      <pc:sldChg chg="modSp mod modTransition">
        <pc:chgData name="Kai Bordasch" userId="cdf9641a-fd0e-4496-ba87-97abade5f90f" providerId="ADAL" clId="{C6654745-94AA-4F60-8A4E-4D755A40988E}" dt="2023-01-20T08:21:06.991" v="56" actId="14100"/>
        <pc:sldMkLst>
          <pc:docMk/>
          <pc:sldMk cId="3090874705" sldId="288"/>
        </pc:sldMkLst>
        <pc:spChg chg="mod">
          <ac:chgData name="Kai Bordasch" userId="cdf9641a-fd0e-4496-ba87-97abade5f90f" providerId="ADAL" clId="{C6654745-94AA-4F60-8A4E-4D755A40988E}" dt="2023-01-20T08:17:12.648" v="53" actId="14100"/>
          <ac:spMkLst>
            <pc:docMk/>
            <pc:sldMk cId="3090874705" sldId="288"/>
            <ac:spMk id="8" creationId="{7B26781C-6BD7-619D-5422-2BCEA33B97C2}"/>
          </ac:spMkLst>
        </pc:spChg>
        <pc:spChg chg="mod">
          <ac:chgData name="Kai Bordasch" userId="cdf9641a-fd0e-4496-ba87-97abade5f90f" providerId="ADAL" clId="{C6654745-94AA-4F60-8A4E-4D755A40988E}" dt="2023-01-20T08:21:06.991" v="56" actId="14100"/>
          <ac:spMkLst>
            <pc:docMk/>
            <pc:sldMk cId="3090874705" sldId="288"/>
            <ac:spMk id="9" creationId="{2BF3FBA3-A8D3-54A1-92F0-BAA7E8C6125D}"/>
          </ac:spMkLst>
        </pc:spChg>
      </pc:sldChg>
      <pc:sldChg chg="modSp mod">
        <pc:chgData name="Kai Bordasch" userId="cdf9641a-fd0e-4496-ba87-97abade5f90f" providerId="ADAL" clId="{C6654745-94AA-4F60-8A4E-4D755A40988E}" dt="2023-01-20T08:20:58.962" v="54" actId="1076"/>
        <pc:sldMkLst>
          <pc:docMk/>
          <pc:sldMk cId="3576582736" sldId="292"/>
        </pc:sldMkLst>
        <pc:spChg chg="mod">
          <ac:chgData name="Kai Bordasch" userId="cdf9641a-fd0e-4496-ba87-97abade5f90f" providerId="ADAL" clId="{C6654745-94AA-4F60-8A4E-4D755A40988E}" dt="2023-01-20T08:20:58.962" v="54" actId="1076"/>
          <ac:spMkLst>
            <pc:docMk/>
            <pc:sldMk cId="3576582736" sldId="292"/>
            <ac:spMk id="11" creationId="{40B4E572-9D63-6C1E-1DC5-723F8C8AC8DB}"/>
          </ac:spMkLst>
        </pc:spChg>
      </pc:sldChg>
      <pc:sldChg chg="modSp mod">
        <pc:chgData name="Kai Bordasch" userId="cdf9641a-fd0e-4496-ba87-97abade5f90f" providerId="ADAL" clId="{C6654745-94AA-4F60-8A4E-4D755A40988E}" dt="2023-01-20T09:46:31.588" v="108" actId="1076"/>
        <pc:sldMkLst>
          <pc:docMk/>
          <pc:sldMk cId="1939271634" sldId="299"/>
        </pc:sldMkLst>
        <pc:spChg chg="mod">
          <ac:chgData name="Kai Bordasch" userId="cdf9641a-fd0e-4496-ba87-97abade5f90f" providerId="ADAL" clId="{C6654745-94AA-4F60-8A4E-4D755A40988E}" dt="2023-01-20T09:46:26.148" v="107" actId="20577"/>
          <ac:spMkLst>
            <pc:docMk/>
            <pc:sldMk cId="1939271634" sldId="299"/>
            <ac:spMk id="2" creationId="{5A2D4B31-17F5-AD47-64CB-1E71881BD679}"/>
          </ac:spMkLst>
        </pc:spChg>
        <pc:spChg chg="mod">
          <ac:chgData name="Kai Bordasch" userId="cdf9641a-fd0e-4496-ba87-97abade5f90f" providerId="ADAL" clId="{C6654745-94AA-4F60-8A4E-4D755A40988E}" dt="2023-01-20T09:46:31.588" v="108" actId="1076"/>
          <ac:spMkLst>
            <pc:docMk/>
            <pc:sldMk cId="1939271634" sldId="299"/>
            <ac:spMk id="19" creationId="{3CCEF121-24BB-D180-DCB9-8DEDD8C51258}"/>
          </ac:spMkLst>
        </pc:spChg>
      </pc:sldChg>
      <pc:sldChg chg="modSp">
        <pc:chgData name="Kai Bordasch" userId="cdf9641a-fd0e-4496-ba87-97abade5f90f" providerId="ADAL" clId="{C6654745-94AA-4F60-8A4E-4D755A40988E}" dt="2023-01-20T09:01:50.383" v="97"/>
        <pc:sldMkLst>
          <pc:docMk/>
          <pc:sldMk cId="3541268422" sldId="309"/>
        </pc:sldMkLst>
        <pc:spChg chg="mod">
          <ac:chgData name="Kai Bordasch" userId="cdf9641a-fd0e-4496-ba87-97abade5f90f" providerId="ADAL" clId="{C6654745-94AA-4F60-8A4E-4D755A40988E}" dt="2023-01-20T09:01:44.939" v="95"/>
          <ac:spMkLst>
            <pc:docMk/>
            <pc:sldMk cId="3541268422" sldId="309"/>
            <ac:spMk id="15" creationId="{EA4D48A7-B199-FF1C-0C4B-A7B936C7CF04}"/>
          </ac:spMkLst>
        </pc:spChg>
        <pc:spChg chg="mod">
          <ac:chgData name="Kai Bordasch" userId="cdf9641a-fd0e-4496-ba87-97abade5f90f" providerId="ADAL" clId="{C6654745-94AA-4F60-8A4E-4D755A40988E}" dt="2023-01-20T09:01:39.862" v="94"/>
          <ac:spMkLst>
            <pc:docMk/>
            <pc:sldMk cId="3541268422" sldId="309"/>
            <ac:spMk id="16" creationId="{56534309-F02C-7F26-0A02-3CA165FD9A61}"/>
          </ac:spMkLst>
        </pc:spChg>
        <pc:spChg chg="mod">
          <ac:chgData name="Kai Bordasch" userId="cdf9641a-fd0e-4496-ba87-97abade5f90f" providerId="ADAL" clId="{C6654745-94AA-4F60-8A4E-4D755A40988E}" dt="2023-01-20T09:01:47.484" v="96"/>
          <ac:spMkLst>
            <pc:docMk/>
            <pc:sldMk cId="3541268422" sldId="309"/>
            <ac:spMk id="17" creationId="{7706F999-F549-EC19-05FC-3412D1DFE48E}"/>
          </ac:spMkLst>
        </pc:spChg>
        <pc:spChg chg="mod">
          <ac:chgData name="Kai Bordasch" userId="cdf9641a-fd0e-4496-ba87-97abade5f90f" providerId="ADAL" clId="{C6654745-94AA-4F60-8A4E-4D755A40988E}" dt="2023-01-20T09:01:50.383" v="97"/>
          <ac:spMkLst>
            <pc:docMk/>
            <pc:sldMk cId="3541268422" sldId="309"/>
            <ac:spMk id="18" creationId="{C4845BE5-4289-18C7-3C07-37B4522B527D}"/>
          </ac:spMkLst>
        </pc:spChg>
      </pc:sldChg>
      <pc:sldChg chg="modSp mod">
        <pc:chgData name="Kai Bordasch" userId="cdf9641a-fd0e-4496-ba87-97abade5f90f" providerId="ADAL" clId="{C6654745-94AA-4F60-8A4E-4D755A40988E}" dt="2023-01-20T09:03:13.828" v="103" actId="166"/>
        <pc:sldMkLst>
          <pc:docMk/>
          <pc:sldMk cId="2776859210" sldId="310"/>
        </pc:sldMkLst>
        <pc:spChg chg="mod ord">
          <ac:chgData name="Kai Bordasch" userId="cdf9641a-fd0e-4496-ba87-97abade5f90f" providerId="ADAL" clId="{C6654745-94AA-4F60-8A4E-4D755A40988E}" dt="2023-01-20T09:03:13.828" v="103" actId="166"/>
          <ac:spMkLst>
            <pc:docMk/>
            <pc:sldMk cId="2776859210" sldId="310"/>
            <ac:spMk id="4" creationId="{21C1F5B9-5ED0-0CB9-36CF-14C2CD966A0A}"/>
          </ac:spMkLst>
        </pc:spChg>
      </pc:sldChg>
      <pc:sldChg chg="modSp mod">
        <pc:chgData name="Kai Bordasch" userId="cdf9641a-fd0e-4496-ba87-97abade5f90f" providerId="ADAL" clId="{C6654745-94AA-4F60-8A4E-4D755A40988E}" dt="2023-01-20T08:10:39.956" v="2" actId="1076"/>
        <pc:sldMkLst>
          <pc:docMk/>
          <pc:sldMk cId="2378773904" sldId="313"/>
        </pc:sldMkLst>
        <pc:spChg chg="mod">
          <ac:chgData name="Kai Bordasch" userId="cdf9641a-fd0e-4496-ba87-97abade5f90f" providerId="ADAL" clId="{C6654745-94AA-4F60-8A4E-4D755A40988E}" dt="2023-01-20T08:10:34.731" v="1" actId="20577"/>
          <ac:spMkLst>
            <pc:docMk/>
            <pc:sldMk cId="2378773904" sldId="313"/>
            <ac:spMk id="2" creationId="{5A2D4B31-17F5-AD47-64CB-1E71881BD679}"/>
          </ac:spMkLst>
        </pc:spChg>
        <pc:spChg chg="mod">
          <ac:chgData name="Kai Bordasch" userId="cdf9641a-fd0e-4496-ba87-97abade5f90f" providerId="ADAL" clId="{C6654745-94AA-4F60-8A4E-4D755A40988E}" dt="2023-01-20T08:10:39.956" v="2" actId="1076"/>
          <ac:spMkLst>
            <pc:docMk/>
            <pc:sldMk cId="2378773904" sldId="313"/>
            <ac:spMk id="19" creationId="{B97489F7-1FA4-4721-C60E-6094407CD314}"/>
          </ac:spMkLst>
        </pc:spChg>
      </pc:sldChg>
      <pc:sldChg chg="modTransition">
        <pc:chgData name="Kai Bordasch" userId="cdf9641a-fd0e-4496-ba87-97abade5f90f" providerId="ADAL" clId="{C6654745-94AA-4F60-8A4E-4D755A40988E}" dt="2023-01-20T08:11:24.424" v="3"/>
        <pc:sldMkLst>
          <pc:docMk/>
          <pc:sldMk cId="1378825068" sldId="322"/>
        </pc:sldMkLst>
      </pc:sldChg>
      <pc:sldChg chg="addSp modSp mod modTransition">
        <pc:chgData name="Kai Bordasch" userId="cdf9641a-fd0e-4496-ba87-97abade5f90f" providerId="ADAL" clId="{C6654745-94AA-4F60-8A4E-4D755A40988E}" dt="2023-01-20T08:37:27.769" v="93"/>
        <pc:sldMkLst>
          <pc:docMk/>
          <pc:sldMk cId="439804662" sldId="323"/>
        </pc:sldMkLst>
        <pc:spChg chg="mod">
          <ac:chgData name="Kai Bordasch" userId="cdf9641a-fd0e-4496-ba87-97abade5f90f" providerId="ADAL" clId="{C6654745-94AA-4F60-8A4E-4D755A40988E}" dt="2023-01-20T08:36:23.235" v="60" actId="1076"/>
          <ac:spMkLst>
            <pc:docMk/>
            <pc:sldMk cId="439804662" sldId="323"/>
            <ac:spMk id="2" creationId="{7E98DA9E-F2E7-9CE9-25D2-291BA928077D}"/>
          </ac:spMkLst>
        </pc:spChg>
        <pc:spChg chg="add mod">
          <ac:chgData name="Kai Bordasch" userId="cdf9641a-fd0e-4496-ba87-97abade5f90f" providerId="ADAL" clId="{C6654745-94AA-4F60-8A4E-4D755A40988E}" dt="2023-01-20T08:37:21.341" v="92"/>
          <ac:spMkLst>
            <pc:docMk/>
            <pc:sldMk cId="439804662" sldId="323"/>
            <ac:spMk id="3" creationId="{9D7DDAEF-66C0-0D94-7F58-67BE4433C9F5}"/>
          </ac:spMkLst>
        </pc:spChg>
        <pc:spChg chg="add mod">
          <ac:chgData name="Kai Bordasch" userId="cdf9641a-fd0e-4496-ba87-97abade5f90f" providerId="ADAL" clId="{C6654745-94AA-4F60-8A4E-4D755A40988E}" dt="2023-01-20T08:37:12.413" v="91"/>
          <ac:spMkLst>
            <pc:docMk/>
            <pc:sldMk cId="439804662" sldId="323"/>
            <ac:spMk id="4" creationId="{D830F3A2-C9F2-4394-4B00-89E2AA6D669D}"/>
          </ac:spMkLst>
        </pc:spChg>
      </pc:sldChg>
      <pc:sldChg chg="delSp new del mod">
        <pc:chgData name="Kai Bordasch" userId="cdf9641a-fd0e-4496-ba87-97abade5f90f" providerId="ADAL" clId="{C6654745-94AA-4F60-8A4E-4D755A40988E}" dt="2023-01-20T08:36:18.228" v="59" actId="47"/>
        <pc:sldMkLst>
          <pc:docMk/>
          <pc:sldMk cId="1104692326" sldId="324"/>
        </pc:sldMkLst>
        <pc:spChg chg="del">
          <ac:chgData name="Kai Bordasch" userId="cdf9641a-fd0e-4496-ba87-97abade5f90f" providerId="ADAL" clId="{C6654745-94AA-4F60-8A4E-4D755A40988E}" dt="2023-01-20T08:36:06.215" v="58" actId="478"/>
          <ac:spMkLst>
            <pc:docMk/>
            <pc:sldMk cId="1104692326" sldId="324"/>
            <ac:spMk id="2" creationId="{C7D55FC7-45F5-2F89-F969-74E3FB5A9253}"/>
          </ac:spMkLst>
        </pc:spChg>
        <pc:spChg chg="del">
          <ac:chgData name="Kai Bordasch" userId="cdf9641a-fd0e-4496-ba87-97abade5f90f" providerId="ADAL" clId="{C6654745-94AA-4F60-8A4E-4D755A40988E}" dt="2023-01-20T08:36:06.215" v="58" actId="478"/>
          <ac:spMkLst>
            <pc:docMk/>
            <pc:sldMk cId="1104692326" sldId="324"/>
            <ac:spMk id="3" creationId="{9D5E5DDB-C78F-B3FF-CEF2-E557533397FB}"/>
          </ac:spMkLst>
        </pc:spChg>
      </pc:sldChg>
      <pc:sldMasterChg chg="modSldLayout">
        <pc:chgData name="Kai Bordasch" userId="cdf9641a-fd0e-4496-ba87-97abade5f90f" providerId="ADAL" clId="{C6654745-94AA-4F60-8A4E-4D755A40988E}" dt="2023-01-20T08:12:25.469" v="23" actId="20577"/>
        <pc:sldMasterMkLst>
          <pc:docMk/>
          <pc:sldMasterMk cId="2853759660" sldId="2147483706"/>
        </pc:sldMasterMkLst>
        <pc:sldLayoutChg chg="modSp mod">
          <pc:chgData name="Kai Bordasch" userId="cdf9641a-fd0e-4496-ba87-97abade5f90f" providerId="ADAL" clId="{C6654745-94AA-4F60-8A4E-4D755A40988E}" dt="2023-01-20T08:12:25.469" v="23" actId="20577"/>
          <pc:sldLayoutMkLst>
            <pc:docMk/>
            <pc:sldMasterMk cId="2853759660" sldId="2147483706"/>
            <pc:sldLayoutMk cId="3937839970" sldId="2147483720"/>
          </pc:sldLayoutMkLst>
          <pc:spChg chg="mod">
            <ac:chgData name="Kai Bordasch" userId="cdf9641a-fd0e-4496-ba87-97abade5f90f" providerId="ADAL" clId="{C6654745-94AA-4F60-8A4E-4D755A40988E}" dt="2023-01-20T08:12:25.469" v="23" actId="20577"/>
            <ac:spMkLst>
              <pc:docMk/>
              <pc:sldMasterMk cId="2853759660" sldId="2147483706"/>
              <pc:sldLayoutMk cId="3937839970" sldId="2147483720"/>
              <ac:spMk id="5" creationId="{33F5AA77-B6E7-3C1E-A714-66D57CE7FF56}"/>
            </ac:spMkLst>
          </pc:spChg>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1-16T16:08:37.435" idx="1">
    <p:pos x="7680" y="0"/>
    <p:text>Hier ist die antwort auf die Frage falsch</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16T16:09:16.197" idx="2">
    <p:pos x="10" y="10"/>
    <p:text>Hier auch die Antwort falsch</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6T16:10:38.440" idx="3">
    <p:pos x="10" y="10"/>
    <p:text>Hier auch falsch</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1-16T16:11:30.425" idx="4">
    <p:pos x="7680" y="0"/>
    <p:text>Hier auch falsche antwort grün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1-16T16:12:11.075" idx="5">
    <p:pos x="10" y="10"/>
    <p:text>Hier auch fasch</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01-16T16:12:51.404" idx="6">
    <p:pos x="7680" y="4"/>
    <p:text>Rechtschreibung</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1-16T16:13:24.779" idx="7">
    <p:pos x="7680" y="4"/>
    <p:text>Die Frage verstehe ich nciht so richtig. Bin auch nicht sicher ob das für Kinder die richtige Frage ist</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3-01-16T16:14:10.971" idx="8">
    <p:pos x="7680" y="4"/>
    <p:text>Diie Frage verstehe ich auch nicht</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3-01-16T16:14:39.727" idx="9">
    <p:pos x="7680" y="4"/>
    <p:text>Rechtschreibung</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28D74-0910-4B85-89B1-1DAF5A15EE52}" type="datetimeFigureOut">
              <a:rPr lang="de-DE" smtClean="0"/>
              <a:t>20.01.2023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19DEF-82E1-41AE-8388-E856FA27994F}" type="slidenum">
              <a:rPr lang="de-DE" smtClean="0"/>
              <a:t>‹Nr.›</a:t>
            </a:fld>
            <a:endParaRPr lang="de-DE"/>
          </a:p>
        </p:txBody>
      </p:sp>
    </p:spTree>
    <p:extLst>
      <p:ext uri="{BB962C8B-B14F-4D97-AF65-F5344CB8AC3E}">
        <p14:creationId xmlns:p14="http://schemas.microsoft.com/office/powerpoint/2010/main" val="1225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richtigen 3 Buchstaben anklicken um auf die nächste Folie zu kommen</a:t>
            </a:r>
          </a:p>
        </p:txBody>
      </p:sp>
      <p:sp>
        <p:nvSpPr>
          <p:cNvPr id="4" name="Foliennummernplatzhalter 3"/>
          <p:cNvSpPr>
            <a:spLocks noGrp="1"/>
          </p:cNvSpPr>
          <p:nvPr>
            <p:ph type="sldNum" sz="quarter" idx="5"/>
          </p:nvPr>
        </p:nvSpPr>
        <p:spPr/>
        <p:txBody>
          <a:bodyPr/>
          <a:lstStyle/>
          <a:p>
            <a:fld id="{2E619DEF-82E1-41AE-8388-E856FA27994F}" type="slidenum">
              <a:rPr lang="de-DE" smtClean="0"/>
              <a:t>7</a:t>
            </a:fld>
            <a:endParaRPr lang="de-DE"/>
          </a:p>
        </p:txBody>
      </p:sp>
    </p:spTree>
    <p:extLst>
      <p:ext uri="{BB962C8B-B14F-4D97-AF65-F5344CB8AC3E}">
        <p14:creationId xmlns:p14="http://schemas.microsoft.com/office/powerpoint/2010/main" val="159661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E619DEF-82E1-41AE-8388-E856FA27994F}" type="slidenum">
              <a:rPr lang="de-DE" smtClean="0"/>
              <a:t>12</a:t>
            </a:fld>
            <a:endParaRPr lang="de-DE"/>
          </a:p>
        </p:txBody>
      </p:sp>
    </p:spTree>
    <p:extLst>
      <p:ext uri="{BB962C8B-B14F-4D97-AF65-F5344CB8AC3E}">
        <p14:creationId xmlns:p14="http://schemas.microsoft.com/office/powerpoint/2010/main" val="255415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619DEF-82E1-41AE-8388-E856FA27994F}" type="slidenum">
              <a:rPr lang="de-DE" smtClean="0"/>
              <a:t>25</a:t>
            </a:fld>
            <a:endParaRPr lang="de-DE"/>
          </a:p>
        </p:txBody>
      </p:sp>
    </p:spTree>
    <p:extLst>
      <p:ext uri="{BB962C8B-B14F-4D97-AF65-F5344CB8AC3E}">
        <p14:creationId xmlns:p14="http://schemas.microsoft.com/office/powerpoint/2010/main" val="168149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619DEF-82E1-41AE-8388-E856FA27994F}" type="slidenum">
              <a:rPr lang="de-DE" smtClean="0"/>
              <a:t>26</a:t>
            </a:fld>
            <a:endParaRPr lang="de-DE"/>
          </a:p>
        </p:txBody>
      </p:sp>
    </p:spTree>
    <p:extLst>
      <p:ext uri="{BB962C8B-B14F-4D97-AF65-F5344CB8AC3E}">
        <p14:creationId xmlns:p14="http://schemas.microsoft.com/office/powerpoint/2010/main" val="83091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619DEF-82E1-41AE-8388-E856FA27994F}" type="slidenum">
              <a:rPr lang="de-DE" smtClean="0"/>
              <a:t>27</a:t>
            </a:fld>
            <a:endParaRPr lang="de-DE"/>
          </a:p>
        </p:txBody>
      </p:sp>
    </p:spTree>
    <p:extLst>
      <p:ext uri="{BB962C8B-B14F-4D97-AF65-F5344CB8AC3E}">
        <p14:creationId xmlns:p14="http://schemas.microsoft.com/office/powerpoint/2010/main" val="157442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619DEF-82E1-41AE-8388-E856FA27994F}" type="slidenum">
              <a:rPr lang="de-DE" smtClean="0"/>
              <a:t>33</a:t>
            </a:fld>
            <a:endParaRPr lang="de-DE"/>
          </a:p>
        </p:txBody>
      </p:sp>
    </p:spTree>
    <p:extLst>
      <p:ext uri="{BB962C8B-B14F-4D97-AF65-F5344CB8AC3E}">
        <p14:creationId xmlns:p14="http://schemas.microsoft.com/office/powerpoint/2010/main" val="242775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619DEF-82E1-41AE-8388-E856FA27994F}" type="slidenum">
              <a:rPr lang="de-DE" smtClean="0"/>
              <a:t>38</a:t>
            </a:fld>
            <a:endParaRPr lang="de-DE"/>
          </a:p>
        </p:txBody>
      </p:sp>
    </p:spTree>
    <p:extLst>
      <p:ext uri="{BB962C8B-B14F-4D97-AF65-F5344CB8AC3E}">
        <p14:creationId xmlns:p14="http://schemas.microsoft.com/office/powerpoint/2010/main" val="151321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619DEF-82E1-41AE-8388-E856FA27994F}" type="slidenum">
              <a:rPr lang="de-DE" smtClean="0"/>
              <a:t>50</a:t>
            </a:fld>
            <a:endParaRPr lang="de-DE"/>
          </a:p>
        </p:txBody>
      </p:sp>
    </p:spTree>
    <p:extLst>
      <p:ext uri="{BB962C8B-B14F-4D97-AF65-F5344CB8AC3E}">
        <p14:creationId xmlns:p14="http://schemas.microsoft.com/office/powerpoint/2010/main" val="317173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E619DEF-82E1-41AE-8388-E856FA27994F}" type="slidenum">
              <a:rPr lang="de-DE" smtClean="0"/>
              <a:t>67</a:t>
            </a:fld>
            <a:endParaRPr lang="de-DE"/>
          </a:p>
        </p:txBody>
      </p:sp>
    </p:spTree>
    <p:extLst>
      <p:ext uri="{BB962C8B-B14F-4D97-AF65-F5344CB8AC3E}">
        <p14:creationId xmlns:p14="http://schemas.microsoft.com/office/powerpoint/2010/main" val="93822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6DF76FD7-600B-48DF-9789-80161222BA75}" type="datetimeFigureOut">
              <a:rPr lang="de-DE" smtClean="0"/>
              <a:t>20.01.2023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379725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DF76FD7-600B-48DF-9789-80161222BA75}" type="datetimeFigureOut">
              <a:rPr lang="de-DE" smtClean="0"/>
              <a:t>20.01.2023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402859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DF76FD7-600B-48DF-9789-80161222BA75}" type="datetimeFigureOut">
              <a:rPr lang="de-DE" smtClean="0"/>
              <a:t>20.01.2023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233081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DD9AAE6-601F-8DA9-0D08-74D1E0CD2896}"/>
              </a:ext>
            </a:extLst>
          </p:cNvPr>
          <p:cNvSpPr/>
          <p:nvPr userDrawn="1"/>
        </p:nvSpPr>
        <p:spPr>
          <a:xfrm>
            <a:off x="5751" y="1306887"/>
            <a:ext cx="12192000" cy="55582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Rechteck: abgerundete Ecken 2">
            <a:extLst>
              <a:ext uri="{FF2B5EF4-FFF2-40B4-BE49-F238E27FC236}">
                <a16:creationId xmlns:a16="http://schemas.microsoft.com/office/drawing/2014/main" id="{F52B5429-2136-1ED7-A79E-E586DAA96B93}"/>
              </a:ext>
            </a:extLst>
          </p:cNvPr>
          <p:cNvSpPr/>
          <p:nvPr userDrawn="1"/>
        </p:nvSpPr>
        <p:spPr>
          <a:xfrm>
            <a:off x="523335" y="2112033"/>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0717236C-0177-5B67-E9E5-19B7B8388C02}"/>
              </a:ext>
            </a:extLst>
          </p:cNvPr>
          <p:cNvSpPr/>
          <p:nvPr userDrawn="1"/>
        </p:nvSpPr>
        <p:spPr>
          <a:xfrm>
            <a:off x="6699849" y="2112032"/>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Textfeld 4">
            <a:extLst>
              <a:ext uri="{FF2B5EF4-FFF2-40B4-BE49-F238E27FC236}">
                <a16:creationId xmlns:a16="http://schemas.microsoft.com/office/drawing/2014/main" id="{560937F6-59EE-3595-8666-9B01EAB91A2F}"/>
              </a:ext>
            </a:extLst>
          </p:cNvPr>
          <p:cNvSpPr txBox="1"/>
          <p:nvPr userDrawn="1"/>
        </p:nvSpPr>
        <p:spPr>
          <a:xfrm>
            <a:off x="5751" y="438509"/>
            <a:ext cx="12192000" cy="830997"/>
          </a:xfrm>
          <a:prstGeom prst="rect">
            <a:avLst/>
          </a:prstGeom>
          <a:noFill/>
        </p:spPr>
        <p:txBody>
          <a:bodyPr wrap="square" rtlCol="0">
            <a:spAutoFit/>
          </a:bodyPr>
          <a:lstStyle/>
          <a:p>
            <a:pPr algn="ctr"/>
            <a:r>
              <a:rPr lang="de-DE" sz="4800"/>
              <a:t>Richtig</a:t>
            </a:r>
          </a:p>
        </p:txBody>
      </p:sp>
      <p:pic>
        <p:nvPicPr>
          <p:cNvPr id="7" name="Grafik 6" descr="Häkchen mit einfarbiger Füllung">
            <a:extLst>
              <a:ext uri="{FF2B5EF4-FFF2-40B4-BE49-F238E27FC236}">
                <a16:creationId xmlns:a16="http://schemas.microsoft.com/office/drawing/2014/main" id="{228C89F6-E2C1-C278-8EC1-6EED820626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351361"/>
            <a:ext cx="914400" cy="914400"/>
          </a:xfrm>
          <a:prstGeom prst="rect">
            <a:avLst/>
          </a:prstGeom>
        </p:spPr>
      </p:pic>
      <p:pic>
        <p:nvPicPr>
          <p:cNvPr id="11" name="Grafik 10" descr="Lächelnde Gesichtskontur mit einfarbiger Füllung">
            <a:extLst>
              <a:ext uri="{FF2B5EF4-FFF2-40B4-BE49-F238E27FC236}">
                <a16:creationId xmlns:a16="http://schemas.microsoft.com/office/drawing/2014/main" id="{A5A90CF6-1CE3-58AC-ED49-D48E1F5BE11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997570"/>
            <a:ext cx="914400" cy="914400"/>
          </a:xfrm>
          <a:prstGeom prst="rect">
            <a:avLst/>
          </a:prstGeom>
        </p:spPr>
      </p:pic>
      <p:sp>
        <p:nvSpPr>
          <p:cNvPr id="13" name="Textfeld 12">
            <a:extLst>
              <a:ext uri="{FF2B5EF4-FFF2-40B4-BE49-F238E27FC236}">
                <a16:creationId xmlns:a16="http://schemas.microsoft.com/office/drawing/2014/main" id="{AA2D10EB-38EE-875B-8AEC-76150908611D}"/>
              </a:ext>
            </a:extLst>
          </p:cNvPr>
          <p:cNvSpPr txBox="1"/>
          <p:nvPr userDrawn="1"/>
        </p:nvSpPr>
        <p:spPr>
          <a:xfrm>
            <a:off x="6699850" y="5621546"/>
            <a:ext cx="4968815" cy="287547"/>
          </a:xfrm>
          <a:prstGeom prst="rect">
            <a:avLst/>
          </a:prstGeom>
          <a:noFill/>
        </p:spPr>
        <p:txBody>
          <a:bodyPr wrap="square" rtlCol="0">
            <a:spAutoFit/>
          </a:bodyPr>
          <a:lstStyle/>
          <a:p>
            <a:endParaRPr lang="de-DE"/>
          </a:p>
        </p:txBody>
      </p:sp>
      <p:pic>
        <p:nvPicPr>
          <p:cNvPr id="6" name="Grafik 5">
            <a:extLst>
              <a:ext uri="{FF2B5EF4-FFF2-40B4-BE49-F238E27FC236}">
                <a16:creationId xmlns:a16="http://schemas.microsoft.com/office/drawing/2014/main" id="{5C9A2BB1-D836-CD5E-0477-9C1C061B2FC8}"/>
              </a:ext>
            </a:extLst>
          </p:cNvPr>
          <p:cNvPicPr>
            <a:picLocks noChangeAspect="1"/>
          </p:cNvPicPr>
          <p:nvPr userDrawn="1"/>
        </p:nvPicPr>
        <p:blipFill>
          <a:blip r:embed="rId6"/>
          <a:stretch>
            <a:fillRect/>
          </a:stretch>
        </p:blipFill>
        <p:spPr>
          <a:xfrm>
            <a:off x="7853431" y="202461"/>
            <a:ext cx="468184" cy="1085735"/>
          </a:xfrm>
          <a:prstGeom prst="rect">
            <a:avLst/>
          </a:prstGeom>
        </p:spPr>
      </p:pic>
      <p:sp>
        <p:nvSpPr>
          <p:cNvPr id="8" name="Sprechblase: oval 7">
            <a:extLst>
              <a:ext uri="{FF2B5EF4-FFF2-40B4-BE49-F238E27FC236}">
                <a16:creationId xmlns:a16="http://schemas.microsoft.com/office/drawing/2014/main" id="{1842EC4A-2E27-245A-EB59-4BE47378E5C3}"/>
              </a:ext>
            </a:extLst>
          </p:cNvPr>
          <p:cNvSpPr/>
          <p:nvPr userDrawn="1"/>
        </p:nvSpPr>
        <p:spPr>
          <a:xfrm rot="918639">
            <a:off x="8153362" y="346486"/>
            <a:ext cx="3841630" cy="101504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t>Super! </a:t>
            </a:r>
          </a:p>
          <a:p>
            <a:pPr algn="ctr"/>
            <a:r>
              <a:rPr lang="de-DE" dirty="0"/>
              <a:t>Klick einfach auf die Folie für die nächste Frage. </a:t>
            </a:r>
          </a:p>
        </p:txBody>
      </p:sp>
    </p:spTree>
    <p:extLst>
      <p:ext uri="{BB962C8B-B14F-4D97-AF65-F5344CB8AC3E}">
        <p14:creationId xmlns:p14="http://schemas.microsoft.com/office/powerpoint/2010/main" val="295885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DD9AAE6-601F-8DA9-0D08-74D1E0CD2896}"/>
              </a:ext>
            </a:extLst>
          </p:cNvPr>
          <p:cNvSpPr/>
          <p:nvPr userDrawn="1"/>
        </p:nvSpPr>
        <p:spPr>
          <a:xfrm>
            <a:off x="5751" y="1306887"/>
            <a:ext cx="12192000" cy="55582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Rechteck: abgerundete Ecken 2">
            <a:extLst>
              <a:ext uri="{FF2B5EF4-FFF2-40B4-BE49-F238E27FC236}">
                <a16:creationId xmlns:a16="http://schemas.microsoft.com/office/drawing/2014/main" id="{F52B5429-2136-1ED7-A79E-E586DAA96B93}"/>
              </a:ext>
            </a:extLst>
          </p:cNvPr>
          <p:cNvSpPr/>
          <p:nvPr userDrawn="1"/>
        </p:nvSpPr>
        <p:spPr>
          <a:xfrm>
            <a:off x="523335" y="2112033"/>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0717236C-0177-5B67-E9E5-19B7B8388C02}"/>
              </a:ext>
            </a:extLst>
          </p:cNvPr>
          <p:cNvSpPr/>
          <p:nvPr userDrawn="1"/>
        </p:nvSpPr>
        <p:spPr>
          <a:xfrm>
            <a:off x="6699849" y="2112032"/>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Textfeld 4">
            <a:extLst>
              <a:ext uri="{FF2B5EF4-FFF2-40B4-BE49-F238E27FC236}">
                <a16:creationId xmlns:a16="http://schemas.microsoft.com/office/drawing/2014/main" id="{560937F6-59EE-3595-8666-9B01EAB91A2F}"/>
              </a:ext>
            </a:extLst>
          </p:cNvPr>
          <p:cNvSpPr txBox="1"/>
          <p:nvPr userDrawn="1"/>
        </p:nvSpPr>
        <p:spPr>
          <a:xfrm>
            <a:off x="5751" y="438509"/>
            <a:ext cx="12192000" cy="830997"/>
          </a:xfrm>
          <a:prstGeom prst="rect">
            <a:avLst/>
          </a:prstGeom>
          <a:noFill/>
        </p:spPr>
        <p:txBody>
          <a:bodyPr wrap="square" rtlCol="0">
            <a:spAutoFit/>
          </a:bodyPr>
          <a:lstStyle/>
          <a:p>
            <a:pPr algn="ctr"/>
            <a:r>
              <a:rPr lang="de-DE" sz="4800"/>
              <a:t>Richtig</a:t>
            </a:r>
          </a:p>
        </p:txBody>
      </p:sp>
      <p:pic>
        <p:nvPicPr>
          <p:cNvPr id="7" name="Grafik 6" descr="Häkchen mit einfarbiger Füllung">
            <a:extLst>
              <a:ext uri="{FF2B5EF4-FFF2-40B4-BE49-F238E27FC236}">
                <a16:creationId xmlns:a16="http://schemas.microsoft.com/office/drawing/2014/main" id="{228C89F6-E2C1-C278-8EC1-6EED820626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351361"/>
            <a:ext cx="914400" cy="914400"/>
          </a:xfrm>
          <a:prstGeom prst="rect">
            <a:avLst/>
          </a:prstGeom>
        </p:spPr>
      </p:pic>
      <p:pic>
        <p:nvPicPr>
          <p:cNvPr id="11" name="Grafik 10" descr="Lächelnde Gesichtskontur mit einfarbiger Füllung">
            <a:extLst>
              <a:ext uri="{FF2B5EF4-FFF2-40B4-BE49-F238E27FC236}">
                <a16:creationId xmlns:a16="http://schemas.microsoft.com/office/drawing/2014/main" id="{A5A90CF6-1CE3-58AC-ED49-D48E1F5BE11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997570"/>
            <a:ext cx="914400" cy="914400"/>
          </a:xfrm>
          <a:prstGeom prst="rect">
            <a:avLst/>
          </a:prstGeom>
        </p:spPr>
      </p:pic>
      <p:sp>
        <p:nvSpPr>
          <p:cNvPr id="13" name="Textfeld 12">
            <a:extLst>
              <a:ext uri="{FF2B5EF4-FFF2-40B4-BE49-F238E27FC236}">
                <a16:creationId xmlns:a16="http://schemas.microsoft.com/office/drawing/2014/main" id="{AA2D10EB-38EE-875B-8AEC-76150908611D}"/>
              </a:ext>
            </a:extLst>
          </p:cNvPr>
          <p:cNvSpPr txBox="1"/>
          <p:nvPr userDrawn="1"/>
        </p:nvSpPr>
        <p:spPr>
          <a:xfrm>
            <a:off x="6699850" y="5621546"/>
            <a:ext cx="4968815" cy="287547"/>
          </a:xfrm>
          <a:prstGeom prst="rect">
            <a:avLst/>
          </a:prstGeom>
          <a:noFill/>
        </p:spPr>
        <p:txBody>
          <a:bodyPr wrap="square" rtlCol="0">
            <a:spAutoFit/>
          </a:bodyPr>
          <a:lstStyle/>
          <a:p>
            <a:endParaRPr lang="de-DE"/>
          </a:p>
        </p:txBody>
      </p:sp>
      <p:pic>
        <p:nvPicPr>
          <p:cNvPr id="6" name="Grafik 5">
            <a:extLst>
              <a:ext uri="{FF2B5EF4-FFF2-40B4-BE49-F238E27FC236}">
                <a16:creationId xmlns:a16="http://schemas.microsoft.com/office/drawing/2014/main" id="{5C9A2BB1-D836-CD5E-0477-9C1C061B2FC8}"/>
              </a:ext>
            </a:extLst>
          </p:cNvPr>
          <p:cNvPicPr>
            <a:picLocks noChangeAspect="1"/>
          </p:cNvPicPr>
          <p:nvPr userDrawn="1"/>
        </p:nvPicPr>
        <p:blipFill>
          <a:blip r:embed="rId6"/>
          <a:stretch>
            <a:fillRect/>
          </a:stretch>
        </p:blipFill>
        <p:spPr>
          <a:xfrm>
            <a:off x="7853431" y="202461"/>
            <a:ext cx="468184" cy="1085735"/>
          </a:xfrm>
          <a:prstGeom prst="rect">
            <a:avLst/>
          </a:prstGeom>
        </p:spPr>
      </p:pic>
      <p:sp>
        <p:nvSpPr>
          <p:cNvPr id="8" name="Sprechblase: oval 7">
            <a:extLst>
              <a:ext uri="{FF2B5EF4-FFF2-40B4-BE49-F238E27FC236}">
                <a16:creationId xmlns:a16="http://schemas.microsoft.com/office/drawing/2014/main" id="{1842EC4A-2E27-245A-EB59-4BE47378E5C3}"/>
              </a:ext>
            </a:extLst>
          </p:cNvPr>
          <p:cNvSpPr/>
          <p:nvPr userDrawn="1"/>
        </p:nvSpPr>
        <p:spPr>
          <a:xfrm rot="918639">
            <a:off x="8153362" y="346486"/>
            <a:ext cx="3841630" cy="101504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t>Super!</a:t>
            </a:r>
          </a:p>
          <a:p>
            <a:pPr algn="ctr"/>
            <a:r>
              <a:rPr lang="de-DE" dirty="0"/>
              <a:t>Wir haben den Raum geschafft. </a:t>
            </a:r>
          </a:p>
        </p:txBody>
      </p:sp>
    </p:spTree>
    <p:extLst>
      <p:ext uri="{BB962C8B-B14F-4D97-AF65-F5344CB8AC3E}">
        <p14:creationId xmlns:p14="http://schemas.microsoft.com/office/powerpoint/2010/main" val="270459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DD9AAE6-601F-8DA9-0D08-74D1E0CD2896}"/>
              </a:ext>
            </a:extLst>
          </p:cNvPr>
          <p:cNvSpPr/>
          <p:nvPr userDrawn="1"/>
        </p:nvSpPr>
        <p:spPr>
          <a:xfrm>
            <a:off x="0" y="1299712"/>
            <a:ext cx="12192000" cy="55582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 name="Rechteck: abgerundete Ecken 2">
            <a:extLst>
              <a:ext uri="{FF2B5EF4-FFF2-40B4-BE49-F238E27FC236}">
                <a16:creationId xmlns:a16="http://schemas.microsoft.com/office/drawing/2014/main" id="{F52B5429-2136-1ED7-A79E-E586DAA96B93}"/>
              </a:ext>
            </a:extLst>
          </p:cNvPr>
          <p:cNvSpPr/>
          <p:nvPr userDrawn="1"/>
        </p:nvSpPr>
        <p:spPr>
          <a:xfrm>
            <a:off x="523335" y="2112033"/>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0717236C-0177-5B67-E9E5-19B7B8388C02}"/>
              </a:ext>
            </a:extLst>
          </p:cNvPr>
          <p:cNvSpPr/>
          <p:nvPr userDrawn="1"/>
        </p:nvSpPr>
        <p:spPr>
          <a:xfrm>
            <a:off x="6699849" y="2112034"/>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Textfeld 4">
            <a:extLst>
              <a:ext uri="{FF2B5EF4-FFF2-40B4-BE49-F238E27FC236}">
                <a16:creationId xmlns:a16="http://schemas.microsoft.com/office/drawing/2014/main" id="{33F5AA77-B6E7-3C1E-A714-66D57CE7FF56}"/>
              </a:ext>
            </a:extLst>
          </p:cNvPr>
          <p:cNvSpPr txBox="1"/>
          <p:nvPr userDrawn="1"/>
        </p:nvSpPr>
        <p:spPr>
          <a:xfrm>
            <a:off x="0" y="459377"/>
            <a:ext cx="12192000" cy="830997"/>
          </a:xfrm>
          <a:prstGeom prst="rect">
            <a:avLst/>
          </a:prstGeom>
          <a:noFill/>
        </p:spPr>
        <p:txBody>
          <a:bodyPr wrap="square" rtlCol="0">
            <a:spAutoFit/>
          </a:bodyPr>
          <a:lstStyle/>
          <a:p>
            <a:pPr algn="ctr"/>
            <a:r>
              <a:rPr lang="de-DE" sz="4800"/>
              <a:t>Falsch</a:t>
            </a:r>
          </a:p>
        </p:txBody>
      </p:sp>
      <p:pic>
        <p:nvPicPr>
          <p:cNvPr id="8" name="Grafik 7" descr="Schließen mit einfarbiger Füllung">
            <a:extLst>
              <a:ext uri="{FF2B5EF4-FFF2-40B4-BE49-F238E27FC236}">
                <a16:creationId xmlns:a16="http://schemas.microsoft.com/office/drawing/2014/main" id="{87F5AC76-D83E-F1E6-EE68-74086A4AC6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164455"/>
            <a:ext cx="914400" cy="914400"/>
          </a:xfrm>
          <a:prstGeom prst="rect">
            <a:avLst/>
          </a:prstGeom>
        </p:spPr>
      </p:pic>
      <p:pic>
        <p:nvPicPr>
          <p:cNvPr id="11" name="Grafik 10" descr="Traurige Gesichtskontur mit einfarbiger Füllung">
            <a:extLst>
              <a:ext uri="{FF2B5EF4-FFF2-40B4-BE49-F238E27FC236}">
                <a16:creationId xmlns:a16="http://schemas.microsoft.com/office/drawing/2014/main" id="{08F12195-0A6D-5190-6C55-165D87828D8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643888"/>
            <a:ext cx="914400" cy="914400"/>
          </a:xfrm>
          <a:prstGeom prst="rect">
            <a:avLst/>
          </a:prstGeom>
        </p:spPr>
      </p:pic>
      <p:sp>
        <p:nvSpPr>
          <p:cNvPr id="12" name="Textfeld 11">
            <a:extLst>
              <a:ext uri="{FF2B5EF4-FFF2-40B4-BE49-F238E27FC236}">
                <a16:creationId xmlns:a16="http://schemas.microsoft.com/office/drawing/2014/main" id="{8BF0FD94-2553-4B0A-CFF0-D46B5D52E8DF}"/>
              </a:ext>
            </a:extLst>
          </p:cNvPr>
          <p:cNvSpPr txBox="1"/>
          <p:nvPr userDrawn="1"/>
        </p:nvSpPr>
        <p:spPr>
          <a:xfrm>
            <a:off x="523334" y="5624422"/>
            <a:ext cx="4968815" cy="287547"/>
          </a:xfrm>
          <a:prstGeom prst="rect">
            <a:avLst/>
          </a:prstGeom>
          <a:noFill/>
        </p:spPr>
        <p:txBody>
          <a:bodyPr wrap="square" rtlCol="0">
            <a:spAutoFit/>
          </a:bodyPr>
          <a:lstStyle/>
          <a:p>
            <a:endParaRPr lang="de-DE"/>
          </a:p>
        </p:txBody>
      </p:sp>
      <p:sp>
        <p:nvSpPr>
          <p:cNvPr id="13" name="Textfeld 12">
            <a:extLst>
              <a:ext uri="{FF2B5EF4-FFF2-40B4-BE49-F238E27FC236}">
                <a16:creationId xmlns:a16="http://schemas.microsoft.com/office/drawing/2014/main" id="{46DBF2D7-2ECA-1A0A-1D97-C6DE2EA8AA2A}"/>
              </a:ext>
            </a:extLst>
          </p:cNvPr>
          <p:cNvSpPr txBox="1"/>
          <p:nvPr userDrawn="1"/>
        </p:nvSpPr>
        <p:spPr>
          <a:xfrm>
            <a:off x="6699850" y="5624421"/>
            <a:ext cx="4968815" cy="287547"/>
          </a:xfrm>
          <a:prstGeom prst="rect">
            <a:avLst/>
          </a:prstGeom>
          <a:noFill/>
        </p:spPr>
        <p:txBody>
          <a:bodyPr wrap="square" rtlCol="0">
            <a:spAutoFit/>
          </a:bodyPr>
          <a:lstStyle/>
          <a:p>
            <a:endParaRPr lang="de-DE"/>
          </a:p>
        </p:txBody>
      </p:sp>
      <p:pic>
        <p:nvPicPr>
          <p:cNvPr id="6" name="Grafik 5">
            <a:extLst>
              <a:ext uri="{FF2B5EF4-FFF2-40B4-BE49-F238E27FC236}">
                <a16:creationId xmlns:a16="http://schemas.microsoft.com/office/drawing/2014/main" id="{472A66D5-550C-4C64-C1B8-846E02F49722}"/>
              </a:ext>
            </a:extLst>
          </p:cNvPr>
          <p:cNvPicPr>
            <a:picLocks noChangeAspect="1"/>
          </p:cNvPicPr>
          <p:nvPr userDrawn="1"/>
        </p:nvPicPr>
        <p:blipFill>
          <a:blip r:embed="rId6"/>
          <a:stretch>
            <a:fillRect/>
          </a:stretch>
        </p:blipFill>
        <p:spPr>
          <a:xfrm>
            <a:off x="7186321" y="183771"/>
            <a:ext cx="468184" cy="1085735"/>
          </a:xfrm>
          <a:prstGeom prst="rect">
            <a:avLst/>
          </a:prstGeom>
        </p:spPr>
      </p:pic>
      <p:sp>
        <p:nvSpPr>
          <p:cNvPr id="7" name="Sprechblase: rechteckig mit abgerundeten Ecken 6">
            <a:extLst>
              <a:ext uri="{FF2B5EF4-FFF2-40B4-BE49-F238E27FC236}">
                <a16:creationId xmlns:a16="http://schemas.microsoft.com/office/drawing/2014/main" id="{12C18262-1E75-CDCF-BB7A-53B6B826FCC0}"/>
              </a:ext>
            </a:extLst>
          </p:cNvPr>
          <p:cNvSpPr/>
          <p:nvPr userDrawn="1"/>
        </p:nvSpPr>
        <p:spPr>
          <a:xfrm rot="1256074">
            <a:off x="7758881" y="403164"/>
            <a:ext cx="2714445" cy="1085735"/>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Schade. </a:t>
            </a:r>
          </a:p>
          <a:p>
            <a:pPr algn="ctr"/>
            <a:r>
              <a:rPr lang="de-DE" dirty="0"/>
              <a:t>Klick auf die Folie und probiere es noch ein mal. </a:t>
            </a:r>
          </a:p>
        </p:txBody>
      </p:sp>
    </p:spTree>
    <p:extLst>
      <p:ext uri="{BB962C8B-B14F-4D97-AF65-F5344CB8AC3E}">
        <p14:creationId xmlns:p14="http://schemas.microsoft.com/office/powerpoint/2010/main" val="292497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710F46C-5B2D-67AC-F874-FB92BDD6339F}"/>
              </a:ext>
            </a:extLst>
          </p:cNvPr>
          <p:cNvPicPr>
            <a:picLocks noChangeAspect="1"/>
          </p:cNvPicPr>
          <p:nvPr userDrawn="1"/>
        </p:nvPicPr>
        <p:blipFill>
          <a:blip r:embed="rId2"/>
          <a:stretch>
            <a:fillRect/>
          </a:stretch>
        </p:blipFill>
        <p:spPr>
          <a:xfrm>
            <a:off x="3351344" y="0"/>
            <a:ext cx="6697010" cy="1652651"/>
          </a:xfrm>
          <a:prstGeom prst="rect">
            <a:avLst/>
          </a:prstGeom>
        </p:spPr>
      </p:pic>
      <p:sp>
        <p:nvSpPr>
          <p:cNvPr id="2" name="Rechteck 1">
            <a:extLst>
              <a:ext uri="{FF2B5EF4-FFF2-40B4-BE49-F238E27FC236}">
                <a16:creationId xmlns:a16="http://schemas.microsoft.com/office/drawing/2014/main" id="{FDD9AAE6-601F-8DA9-0D08-74D1E0CD2896}"/>
              </a:ext>
            </a:extLst>
          </p:cNvPr>
          <p:cNvSpPr/>
          <p:nvPr userDrawn="1"/>
        </p:nvSpPr>
        <p:spPr>
          <a:xfrm>
            <a:off x="0" y="1679171"/>
            <a:ext cx="12192000" cy="517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abgerundete Ecken 2">
            <a:extLst>
              <a:ext uri="{FF2B5EF4-FFF2-40B4-BE49-F238E27FC236}">
                <a16:creationId xmlns:a16="http://schemas.microsoft.com/office/drawing/2014/main" id="{F52B5429-2136-1ED7-A79E-E586DAA96B93}"/>
              </a:ext>
            </a:extLst>
          </p:cNvPr>
          <p:cNvSpPr/>
          <p:nvPr userDrawn="1"/>
        </p:nvSpPr>
        <p:spPr>
          <a:xfrm>
            <a:off x="523335" y="2112033"/>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0717236C-0177-5B67-E9E5-19B7B8388C02}"/>
              </a:ext>
            </a:extLst>
          </p:cNvPr>
          <p:cNvSpPr/>
          <p:nvPr userDrawn="1"/>
        </p:nvSpPr>
        <p:spPr>
          <a:xfrm>
            <a:off x="6699849" y="2112034"/>
            <a:ext cx="4968816" cy="4307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Textfeld 4">
            <a:extLst>
              <a:ext uri="{FF2B5EF4-FFF2-40B4-BE49-F238E27FC236}">
                <a16:creationId xmlns:a16="http://schemas.microsoft.com/office/drawing/2014/main" id="{33F5AA77-B6E7-3C1E-A714-66D57CE7FF56}"/>
              </a:ext>
            </a:extLst>
          </p:cNvPr>
          <p:cNvSpPr txBox="1"/>
          <p:nvPr userDrawn="1"/>
        </p:nvSpPr>
        <p:spPr>
          <a:xfrm>
            <a:off x="3280120" y="208964"/>
            <a:ext cx="7119102" cy="1508105"/>
          </a:xfrm>
          <a:prstGeom prst="rect">
            <a:avLst/>
          </a:prstGeom>
          <a:noFill/>
        </p:spPr>
        <p:txBody>
          <a:bodyPr wrap="square" rtlCol="0">
            <a:spAutoFit/>
          </a:bodyPr>
          <a:lstStyle/>
          <a:p>
            <a:pPr algn="ctr"/>
            <a:r>
              <a:rPr lang="de-DE" sz="4600" dirty="0">
                <a:latin typeface="Bradley Hand ITC" panose="03070402050302030203" pitchFamily="66" charset="0"/>
              </a:rPr>
              <a:t>Was Verrottet </a:t>
            </a:r>
          </a:p>
          <a:p>
            <a:pPr algn="ctr"/>
            <a:r>
              <a:rPr lang="de-DE" sz="4600" dirty="0">
                <a:latin typeface="Bradley Hand ITC" panose="03070402050302030203" pitchFamily="66" charset="0"/>
              </a:rPr>
              <a:t>schneller?</a:t>
            </a:r>
          </a:p>
        </p:txBody>
      </p:sp>
      <p:pic>
        <p:nvPicPr>
          <p:cNvPr id="7" name="Grafik 6" descr="Fragezeichen mit einfarbiger Füllung">
            <a:extLst>
              <a:ext uri="{FF2B5EF4-FFF2-40B4-BE49-F238E27FC236}">
                <a16:creationId xmlns:a16="http://schemas.microsoft.com/office/drawing/2014/main" id="{B5FDDD82-8DDC-AE1D-DE41-D7084362FC5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927120"/>
            <a:ext cx="914400" cy="914400"/>
          </a:xfrm>
          <a:prstGeom prst="rect">
            <a:avLst/>
          </a:prstGeom>
        </p:spPr>
      </p:pic>
      <p:pic>
        <p:nvPicPr>
          <p:cNvPr id="9" name="Grafik 8" descr="Fragezeichen mit einfarbiger Füllung">
            <a:extLst>
              <a:ext uri="{FF2B5EF4-FFF2-40B4-BE49-F238E27FC236}">
                <a16:creationId xmlns:a16="http://schemas.microsoft.com/office/drawing/2014/main" id="{CB6DE812-B93A-C513-449D-F16F197E035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351361"/>
            <a:ext cx="914400" cy="914400"/>
          </a:xfrm>
          <a:prstGeom prst="rect">
            <a:avLst/>
          </a:prstGeom>
        </p:spPr>
      </p:pic>
      <p:pic>
        <p:nvPicPr>
          <p:cNvPr id="6" name="Grafik 5">
            <a:extLst>
              <a:ext uri="{FF2B5EF4-FFF2-40B4-BE49-F238E27FC236}">
                <a16:creationId xmlns:a16="http://schemas.microsoft.com/office/drawing/2014/main" id="{58C1B492-D765-95D8-4CE1-1892EE121D37}"/>
              </a:ext>
            </a:extLst>
          </p:cNvPr>
          <p:cNvPicPr>
            <a:picLocks noChangeAspect="1"/>
          </p:cNvPicPr>
          <p:nvPr userDrawn="1"/>
        </p:nvPicPr>
        <p:blipFill>
          <a:blip r:embed="rId7"/>
          <a:stretch>
            <a:fillRect/>
          </a:stretch>
        </p:blipFill>
        <p:spPr>
          <a:xfrm>
            <a:off x="211398" y="208964"/>
            <a:ext cx="3068722" cy="1464560"/>
          </a:xfrm>
          <a:prstGeom prst="rect">
            <a:avLst/>
          </a:prstGeom>
        </p:spPr>
      </p:pic>
    </p:spTree>
    <p:extLst>
      <p:ext uri="{BB962C8B-B14F-4D97-AF65-F5344CB8AC3E}">
        <p14:creationId xmlns:p14="http://schemas.microsoft.com/office/powerpoint/2010/main" val="393783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5751"/>
            <a:ext cx="12192000" cy="6852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4A1094BB-53EB-B76B-5C1F-A1F956E191B8}"/>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Tree>
    <p:extLst>
      <p:ext uri="{BB962C8B-B14F-4D97-AF65-F5344CB8AC3E}">
        <p14:creationId xmlns:p14="http://schemas.microsoft.com/office/powerpoint/2010/main" val="71461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0"/>
            <a:ext cx="12192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4A1094BB-53EB-B76B-5C1F-A1F956E191B8}"/>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2" name="Textfeld 1">
            <a:extLst>
              <a:ext uri="{FF2B5EF4-FFF2-40B4-BE49-F238E27FC236}">
                <a16:creationId xmlns:a16="http://schemas.microsoft.com/office/drawing/2014/main" id="{5ED2F2EB-9736-B96D-4050-FA361E610640}"/>
              </a:ext>
            </a:extLst>
          </p:cNvPr>
          <p:cNvSpPr txBox="1"/>
          <p:nvPr userDrawn="1"/>
        </p:nvSpPr>
        <p:spPr>
          <a:xfrm>
            <a:off x="488829" y="563004"/>
            <a:ext cx="11214340" cy="1107996"/>
          </a:xfrm>
          <a:prstGeom prst="rect">
            <a:avLst/>
          </a:prstGeom>
          <a:noFill/>
        </p:spPr>
        <p:txBody>
          <a:bodyPr wrap="square" rtlCol="0">
            <a:spAutoFit/>
          </a:bodyPr>
          <a:lstStyle/>
          <a:p>
            <a:pPr algn="ctr"/>
            <a:r>
              <a:rPr lang="de-DE" sz="6600" dirty="0"/>
              <a:t>RICHTIG </a:t>
            </a:r>
          </a:p>
        </p:txBody>
      </p:sp>
      <p:pic>
        <p:nvPicPr>
          <p:cNvPr id="4" name="Grafik 3" descr="Grinsende Gesichtskontur mit einfarbiger Füllung">
            <a:extLst>
              <a:ext uri="{FF2B5EF4-FFF2-40B4-BE49-F238E27FC236}">
                <a16:creationId xmlns:a16="http://schemas.microsoft.com/office/drawing/2014/main" id="{F5ADEE7C-CEC7-8B7E-B4CB-7E250B5310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5" y="734185"/>
            <a:ext cx="914400" cy="914400"/>
          </a:xfrm>
          <a:prstGeom prst="rect">
            <a:avLst/>
          </a:prstGeom>
        </p:spPr>
      </p:pic>
      <p:pic>
        <p:nvPicPr>
          <p:cNvPr id="5" name="Grafik 4" descr="Grinsende Gesichtskontur mit einfarbiger Füllung">
            <a:extLst>
              <a:ext uri="{FF2B5EF4-FFF2-40B4-BE49-F238E27FC236}">
                <a16:creationId xmlns:a16="http://schemas.microsoft.com/office/drawing/2014/main" id="{6ABCBC46-A8ED-BE9B-763E-1819F83441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32026"/>
            <a:ext cx="914400" cy="914400"/>
          </a:xfrm>
          <a:prstGeom prst="rect">
            <a:avLst/>
          </a:prstGeom>
        </p:spPr>
      </p:pic>
    </p:spTree>
    <p:extLst>
      <p:ext uri="{BB962C8B-B14F-4D97-AF65-F5344CB8AC3E}">
        <p14:creationId xmlns:p14="http://schemas.microsoft.com/office/powerpoint/2010/main" val="308836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1"/>
            <a:ext cx="12192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9" name="Rechteck: abgerundete Ecken 8">
            <a:extLst>
              <a:ext uri="{FF2B5EF4-FFF2-40B4-BE49-F238E27FC236}">
                <a16:creationId xmlns:a16="http://schemas.microsoft.com/office/drawing/2014/main" id="{13BD0BD4-F01C-082A-091E-6B4B96BDDD3A}"/>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1" name="Textfeld 20">
            <a:extLst>
              <a:ext uri="{FF2B5EF4-FFF2-40B4-BE49-F238E27FC236}">
                <a16:creationId xmlns:a16="http://schemas.microsoft.com/office/drawing/2014/main" id="{9D52A71E-7631-B4F6-4F4E-1714EBFD1EF0}"/>
              </a:ext>
            </a:extLst>
          </p:cNvPr>
          <p:cNvSpPr txBox="1"/>
          <p:nvPr userDrawn="1"/>
        </p:nvSpPr>
        <p:spPr>
          <a:xfrm>
            <a:off x="488829" y="563004"/>
            <a:ext cx="11214340" cy="1107996"/>
          </a:xfrm>
          <a:prstGeom prst="rect">
            <a:avLst/>
          </a:prstGeom>
          <a:noFill/>
        </p:spPr>
        <p:txBody>
          <a:bodyPr wrap="square" rtlCol="0">
            <a:spAutoFit/>
          </a:bodyPr>
          <a:lstStyle/>
          <a:p>
            <a:pPr algn="ctr"/>
            <a:r>
              <a:rPr lang="de-DE" sz="6600" dirty="0"/>
              <a:t>RICHTIG </a:t>
            </a:r>
          </a:p>
        </p:txBody>
      </p:sp>
      <p:pic>
        <p:nvPicPr>
          <p:cNvPr id="22" name="Grafik 21" descr="Grinsende Gesichtskontur mit einfarbiger Füllung">
            <a:extLst>
              <a:ext uri="{FF2B5EF4-FFF2-40B4-BE49-F238E27FC236}">
                <a16:creationId xmlns:a16="http://schemas.microsoft.com/office/drawing/2014/main" id="{07EBF620-4246-4DC3-6CF9-5F03DE4597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5" y="734185"/>
            <a:ext cx="914400" cy="914400"/>
          </a:xfrm>
          <a:prstGeom prst="rect">
            <a:avLst/>
          </a:prstGeom>
        </p:spPr>
      </p:pic>
      <p:pic>
        <p:nvPicPr>
          <p:cNvPr id="23" name="Grafik 22" descr="Grinsende Gesichtskontur mit einfarbiger Füllung">
            <a:extLst>
              <a:ext uri="{FF2B5EF4-FFF2-40B4-BE49-F238E27FC236}">
                <a16:creationId xmlns:a16="http://schemas.microsoft.com/office/drawing/2014/main" id="{91C5DCAA-B827-1ACB-FE4E-69A6FD9E10F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32026"/>
            <a:ext cx="914400" cy="914400"/>
          </a:xfrm>
          <a:prstGeom prst="rect">
            <a:avLst/>
          </a:prstGeom>
        </p:spPr>
      </p:pic>
    </p:spTree>
    <p:extLst>
      <p:ext uri="{BB962C8B-B14F-4D97-AF65-F5344CB8AC3E}">
        <p14:creationId xmlns:p14="http://schemas.microsoft.com/office/powerpoint/2010/main" val="350261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1"/>
            <a:ext cx="12192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2" name="Rechteck: abgerundete Ecken 1">
            <a:extLst>
              <a:ext uri="{FF2B5EF4-FFF2-40B4-BE49-F238E27FC236}">
                <a16:creationId xmlns:a16="http://schemas.microsoft.com/office/drawing/2014/main" id="{813EB66F-1795-969C-20F5-036DA149EBC9}"/>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74835158-4B29-A100-CE28-05105205F5C6}"/>
              </a:ext>
            </a:extLst>
          </p:cNvPr>
          <p:cNvSpPr txBox="1"/>
          <p:nvPr userDrawn="1"/>
        </p:nvSpPr>
        <p:spPr>
          <a:xfrm>
            <a:off x="488829" y="563004"/>
            <a:ext cx="11214340" cy="1107996"/>
          </a:xfrm>
          <a:prstGeom prst="rect">
            <a:avLst/>
          </a:prstGeom>
          <a:noFill/>
        </p:spPr>
        <p:txBody>
          <a:bodyPr wrap="square" rtlCol="0">
            <a:spAutoFit/>
          </a:bodyPr>
          <a:lstStyle/>
          <a:p>
            <a:pPr algn="ctr"/>
            <a:r>
              <a:rPr lang="de-DE" sz="6600" dirty="0"/>
              <a:t>RICHTIG </a:t>
            </a:r>
          </a:p>
        </p:txBody>
      </p:sp>
      <p:pic>
        <p:nvPicPr>
          <p:cNvPr id="4" name="Grafik 3" descr="Grinsende Gesichtskontur mit einfarbiger Füllung">
            <a:extLst>
              <a:ext uri="{FF2B5EF4-FFF2-40B4-BE49-F238E27FC236}">
                <a16:creationId xmlns:a16="http://schemas.microsoft.com/office/drawing/2014/main" id="{E8810C79-1D9B-FD6B-E402-5F3C8F9878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5" y="734185"/>
            <a:ext cx="914400" cy="914400"/>
          </a:xfrm>
          <a:prstGeom prst="rect">
            <a:avLst/>
          </a:prstGeom>
        </p:spPr>
      </p:pic>
      <p:pic>
        <p:nvPicPr>
          <p:cNvPr id="5" name="Grafik 4" descr="Grinsende Gesichtskontur mit einfarbiger Füllung">
            <a:extLst>
              <a:ext uri="{FF2B5EF4-FFF2-40B4-BE49-F238E27FC236}">
                <a16:creationId xmlns:a16="http://schemas.microsoft.com/office/drawing/2014/main" id="{43BC99ED-307E-5995-3A97-210E7F9E65E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32026"/>
            <a:ext cx="914400" cy="914400"/>
          </a:xfrm>
          <a:prstGeom prst="rect">
            <a:avLst/>
          </a:prstGeom>
        </p:spPr>
      </p:pic>
    </p:spTree>
    <p:extLst>
      <p:ext uri="{BB962C8B-B14F-4D97-AF65-F5344CB8AC3E}">
        <p14:creationId xmlns:p14="http://schemas.microsoft.com/office/powerpoint/2010/main" val="34116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DF76FD7-600B-48DF-9789-80161222BA75}" type="datetimeFigureOut">
              <a:rPr lang="de-DE" smtClean="0"/>
              <a:t>20.01.2023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1658643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1"/>
            <a:ext cx="12192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2" name="Rechteck: abgerundete Ecken 1">
            <a:extLst>
              <a:ext uri="{FF2B5EF4-FFF2-40B4-BE49-F238E27FC236}">
                <a16:creationId xmlns:a16="http://schemas.microsoft.com/office/drawing/2014/main" id="{12ECAC6D-F322-1112-795E-AD7ED3A9F1A2}"/>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D9E7DB48-533F-49D0-423F-F58B1C6A04E0}"/>
              </a:ext>
            </a:extLst>
          </p:cNvPr>
          <p:cNvSpPr txBox="1"/>
          <p:nvPr userDrawn="1"/>
        </p:nvSpPr>
        <p:spPr>
          <a:xfrm>
            <a:off x="488829" y="563004"/>
            <a:ext cx="11214340" cy="1107996"/>
          </a:xfrm>
          <a:prstGeom prst="rect">
            <a:avLst/>
          </a:prstGeom>
          <a:noFill/>
        </p:spPr>
        <p:txBody>
          <a:bodyPr wrap="square" rtlCol="0">
            <a:spAutoFit/>
          </a:bodyPr>
          <a:lstStyle/>
          <a:p>
            <a:pPr algn="ctr"/>
            <a:r>
              <a:rPr lang="de-DE" sz="6600" dirty="0"/>
              <a:t>RICHTIG </a:t>
            </a:r>
          </a:p>
        </p:txBody>
      </p:sp>
      <p:pic>
        <p:nvPicPr>
          <p:cNvPr id="4" name="Grafik 3" descr="Grinsende Gesichtskontur mit einfarbiger Füllung">
            <a:extLst>
              <a:ext uri="{FF2B5EF4-FFF2-40B4-BE49-F238E27FC236}">
                <a16:creationId xmlns:a16="http://schemas.microsoft.com/office/drawing/2014/main" id="{88BBF9B8-9D6F-814C-25CC-EB0C147020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5" y="734185"/>
            <a:ext cx="914400" cy="914400"/>
          </a:xfrm>
          <a:prstGeom prst="rect">
            <a:avLst/>
          </a:prstGeom>
        </p:spPr>
      </p:pic>
      <p:pic>
        <p:nvPicPr>
          <p:cNvPr id="5" name="Grafik 4" descr="Grinsende Gesichtskontur mit einfarbiger Füllung">
            <a:extLst>
              <a:ext uri="{FF2B5EF4-FFF2-40B4-BE49-F238E27FC236}">
                <a16:creationId xmlns:a16="http://schemas.microsoft.com/office/drawing/2014/main" id="{B359E2B0-E03A-3BD6-879F-AE452653D1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32026"/>
            <a:ext cx="914400" cy="914400"/>
          </a:xfrm>
          <a:prstGeom prst="rect">
            <a:avLst/>
          </a:prstGeom>
        </p:spPr>
      </p:pic>
    </p:spTree>
    <p:extLst>
      <p:ext uri="{BB962C8B-B14F-4D97-AF65-F5344CB8AC3E}">
        <p14:creationId xmlns:p14="http://schemas.microsoft.com/office/powerpoint/2010/main" val="392227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5751"/>
            <a:ext cx="12192000" cy="6852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2" name="Rechteck: abgerundete Ecken 1">
            <a:extLst>
              <a:ext uri="{FF2B5EF4-FFF2-40B4-BE49-F238E27FC236}">
                <a16:creationId xmlns:a16="http://schemas.microsoft.com/office/drawing/2014/main" id="{48DB46F6-6D81-C54B-661E-731E382D5A87}"/>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220DB8A7-A5C4-9587-FA4C-A46FDB3324D9}"/>
              </a:ext>
            </a:extLst>
          </p:cNvPr>
          <p:cNvSpPr txBox="1"/>
          <p:nvPr userDrawn="1"/>
        </p:nvSpPr>
        <p:spPr>
          <a:xfrm>
            <a:off x="488830" y="549505"/>
            <a:ext cx="11214340" cy="1107996"/>
          </a:xfrm>
          <a:prstGeom prst="rect">
            <a:avLst/>
          </a:prstGeom>
          <a:noFill/>
        </p:spPr>
        <p:txBody>
          <a:bodyPr wrap="square" rtlCol="0">
            <a:spAutoFit/>
          </a:bodyPr>
          <a:lstStyle/>
          <a:p>
            <a:pPr algn="ctr"/>
            <a:r>
              <a:rPr lang="de-DE" sz="6600" dirty="0"/>
              <a:t>FALSCH </a:t>
            </a:r>
          </a:p>
        </p:txBody>
      </p:sp>
      <p:pic>
        <p:nvPicPr>
          <p:cNvPr id="21" name="Grafik 20" descr="Traurige Gesichtskontur mit einfarbiger Füllung">
            <a:extLst>
              <a:ext uri="{FF2B5EF4-FFF2-40B4-BE49-F238E27FC236}">
                <a16:creationId xmlns:a16="http://schemas.microsoft.com/office/drawing/2014/main" id="{CC7003AA-86C4-9305-EE4B-3FB5B6BB384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4" y="711410"/>
            <a:ext cx="914399" cy="914399"/>
          </a:xfrm>
          <a:prstGeom prst="rect">
            <a:avLst/>
          </a:prstGeom>
        </p:spPr>
      </p:pic>
      <p:pic>
        <p:nvPicPr>
          <p:cNvPr id="26" name="Grafik 25" descr="Traurige Gesichtskontur mit einfarbiger Füllung">
            <a:extLst>
              <a:ext uri="{FF2B5EF4-FFF2-40B4-BE49-F238E27FC236}">
                <a16:creationId xmlns:a16="http://schemas.microsoft.com/office/drawing/2014/main" id="{DEB1EAF6-74C6-BF71-85B2-85332A5AC7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11409"/>
            <a:ext cx="914399" cy="914399"/>
          </a:xfrm>
          <a:prstGeom prst="rect">
            <a:avLst/>
          </a:prstGeom>
        </p:spPr>
      </p:pic>
    </p:spTree>
    <p:extLst>
      <p:ext uri="{BB962C8B-B14F-4D97-AF65-F5344CB8AC3E}">
        <p14:creationId xmlns:p14="http://schemas.microsoft.com/office/powerpoint/2010/main" val="3476184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5751"/>
            <a:ext cx="12192000" cy="6852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2" name="Rechteck: abgerundete Ecken 1">
            <a:extLst>
              <a:ext uri="{FF2B5EF4-FFF2-40B4-BE49-F238E27FC236}">
                <a16:creationId xmlns:a16="http://schemas.microsoft.com/office/drawing/2014/main" id="{63D7A1AB-6A9E-181B-9E57-60325F2CFB48}"/>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211A4BE6-C484-CEEB-AD44-4A775BFD7899}"/>
              </a:ext>
            </a:extLst>
          </p:cNvPr>
          <p:cNvSpPr txBox="1"/>
          <p:nvPr userDrawn="1"/>
        </p:nvSpPr>
        <p:spPr>
          <a:xfrm>
            <a:off x="488830" y="549505"/>
            <a:ext cx="11214340" cy="1107996"/>
          </a:xfrm>
          <a:prstGeom prst="rect">
            <a:avLst/>
          </a:prstGeom>
          <a:noFill/>
        </p:spPr>
        <p:txBody>
          <a:bodyPr wrap="square" rtlCol="0">
            <a:spAutoFit/>
          </a:bodyPr>
          <a:lstStyle/>
          <a:p>
            <a:pPr algn="ctr"/>
            <a:r>
              <a:rPr lang="de-DE" sz="6600" dirty="0"/>
              <a:t>FALSCH </a:t>
            </a:r>
          </a:p>
        </p:txBody>
      </p:sp>
      <p:pic>
        <p:nvPicPr>
          <p:cNvPr id="4" name="Grafik 3" descr="Traurige Gesichtskontur mit einfarbiger Füllung">
            <a:extLst>
              <a:ext uri="{FF2B5EF4-FFF2-40B4-BE49-F238E27FC236}">
                <a16:creationId xmlns:a16="http://schemas.microsoft.com/office/drawing/2014/main" id="{7781DCFC-BF51-1054-9185-A2721B05BD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4" y="711410"/>
            <a:ext cx="914399" cy="914399"/>
          </a:xfrm>
          <a:prstGeom prst="rect">
            <a:avLst/>
          </a:prstGeom>
        </p:spPr>
      </p:pic>
      <p:pic>
        <p:nvPicPr>
          <p:cNvPr id="5" name="Grafik 4" descr="Traurige Gesichtskontur mit einfarbiger Füllung">
            <a:extLst>
              <a:ext uri="{FF2B5EF4-FFF2-40B4-BE49-F238E27FC236}">
                <a16:creationId xmlns:a16="http://schemas.microsoft.com/office/drawing/2014/main" id="{C1C1D582-DEDF-A495-0C5E-B4E8531B5DA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11409"/>
            <a:ext cx="914399" cy="914399"/>
          </a:xfrm>
          <a:prstGeom prst="rect">
            <a:avLst/>
          </a:prstGeom>
        </p:spPr>
      </p:pic>
    </p:spTree>
    <p:extLst>
      <p:ext uri="{BB962C8B-B14F-4D97-AF65-F5344CB8AC3E}">
        <p14:creationId xmlns:p14="http://schemas.microsoft.com/office/powerpoint/2010/main" val="3071128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5751"/>
            <a:ext cx="12192000" cy="6852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2" name="Rechteck: abgerundete Ecken 1">
            <a:extLst>
              <a:ext uri="{FF2B5EF4-FFF2-40B4-BE49-F238E27FC236}">
                <a16:creationId xmlns:a16="http://schemas.microsoft.com/office/drawing/2014/main" id="{8F3B773C-85C2-6B6A-5525-C857EA9C5AB7}"/>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3070DDD1-ECBC-51E3-617B-CAAC53AC70E2}"/>
              </a:ext>
            </a:extLst>
          </p:cNvPr>
          <p:cNvSpPr txBox="1"/>
          <p:nvPr userDrawn="1"/>
        </p:nvSpPr>
        <p:spPr>
          <a:xfrm>
            <a:off x="488830" y="549505"/>
            <a:ext cx="11214340" cy="1107996"/>
          </a:xfrm>
          <a:prstGeom prst="rect">
            <a:avLst/>
          </a:prstGeom>
          <a:noFill/>
        </p:spPr>
        <p:txBody>
          <a:bodyPr wrap="square" rtlCol="0">
            <a:spAutoFit/>
          </a:bodyPr>
          <a:lstStyle/>
          <a:p>
            <a:pPr algn="ctr"/>
            <a:r>
              <a:rPr lang="de-DE" sz="6600" dirty="0"/>
              <a:t>FALSCH </a:t>
            </a:r>
          </a:p>
        </p:txBody>
      </p:sp>
      <p:pic>
        <p:nvPicPr>
          <p:cNvPr id="4" name="Grafik 3" descr="Traurige Gesichtskontur mit einfarbiger Füllung">
            <a:extLst>
              <a:ext uri="{FF2B5EF4-FFF2-40B4-BE49-F238E27FC236}">
                <a16:creationId xmlns:a16="http://schemas.microsoft.com/office/drawing/2014/main" id="{D22A420F-AA87-FA50-6827-998D9D02F7A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4" y="711410"/>
            <a:ext cx="914399" cy="914399"/>
          </a:xfrm>
          <a:prstGeom prst="rect">
            <a:avLst/>
          </a:prstGeom>
        </p:spPr>
      </p:pic>
      <p:pic>
        <p:nvPicPr>
          <p:cNvPr id="5" name="Grafik 4" descr="Traurige Gesichtskontur mit einfarbiger Füllung">
            <a:extLst>
              <a:ext uri="{FF2B5EF4-FFF2-40B4-BE49-F238E27FC236}">
                <a16:creationId xmlns:a16="http://schemas.microsoft.com/office/drawing/2014/main" id="{43C156AA-4939-CA94-02DA-24D57D06F4A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11409"/>
            <a:ext cx="914399" cy="914399"/>
          </a:xfrm>
          <a:prstGeom prst="rect">
            <a:avLst/>
          </a:prstGeom>
        </p:spPr>
      </p:pic>
    </p:spTree>
    <p:extLst>
      <p:ext uri="{BB962C8B-B14F-4D97-AF65-F5344CB8AC3E}">
        <p14:creationId xmlns:p14="http://schemas.microsoft.com/office/powerpoint/2010/main" val="1266588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D7221F3-7321-6E10-A256-1BF8497BED1F}"/>
              </a:ext>
            </a:extLst>
          </p:cNvPr>
          <p:cNvSpPr/>
          <p:nvPr userDrawn="1"/>
        </p:nvSpPr>
        <p:spPr>
          <a:xfrm>
            <a:off x="-1" y="5751"/>
            <a:ext cx="12192000" cy="6852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729AB5F1-997A-F486-6AD8-62DD45414D7E}"/>
              </a:ext>
            </a:extLst>
          </p:cNvPr>
          <p:cNvSpPr/>
          <p:nvPr userDrawn="1"/>
        </p:nvSpPr>
        <p:spPr>
          <a:xfrm>
            <a:off x="1219200" y="2288875"/>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5934CF52-393D-37AB-1C30-63216E82ACED}"/>
              </a:ext>
            </a:extLst>
          </p:cNvPr>
          <p:cNvSpPr/>
          <p:nvPr userDrawn="1"/>
        </p:nvSpPr>
        <p:spPr>
          <a:xfrm>
            <a:off x="1219200" y="3429000"/>
            <a:ext cx="10972800"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AF94017-25B6-5D96-6CCF-F378E72796F5}"/>
              </a:ext>
            </a:extLst>
          </p:cNvPr>
          <p:cNvSpPr/>
          <p:nvPr userDrawn="1"/>
        </p:nvSpPr>
        <p:spPr>
          <a:xfrm>
            <a:off x="1219198" y="4571999"/>
            <a:ext cx="10972801" cy="86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3657BC4F-5015-C442-1DC9-EBFB01D614C3}"/>
              </a:ext>
            </a:extLst>
          </p:cNvPr>
          <p:cNvSpPr/>
          <p:nvPr userDrawn="1"/>
        </p:nvSpPr>
        <p:spPr>
          <a:xfrm>
            <a:off x="1219198" y="5702781"/>
            <a:ext cx="10972802" cy="862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DC32F09E-48A1-CADD-03B8-D3DC436CE964}"/>
              </a:ext>
            </a:extLst>
          </p:cNvPr>
          <p:cNvSpPr/>
          <p:nvPr userDrawn="1"/>
        </p:nvSpPr>
        <p:spPr>
          <a:xfrm>
            <a:off x="248727" y="2308462"/>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Ellipse 13">
            <a:extLst>
              <a:ext uri="{FF2B5EF4-FFF2-40B4-BE49-F238E27FC236}">
                <a16:creationId xmlns:a16="http://schemas.microsoft.com/office/drawing/2014/main" id="{AB6FDF44-33B0-DA9A-B802-A56B2A484591}"/>
              </a:ext>
            </a:extLst>
          </p:cNvPr>
          <p:cNvSpPr/>
          <p:nvPr userDrawn="1"/>
        </p:nvSpPr>
        <p:spPr>
          <a:xfrm>
            <a:off x="248727" y="5767117"/>
            <a:ext cx="721744" cy="7339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7F1CF80E-1C9F-6FAA-0BBA-1B71912ADA59}"/>
              </a:ext>
            </a:extLst>
          </p:cNvPr>
          <p:cNvSpPr/>
          <p:nvPr userDrawn="1"/>
        </p:nvSpPr>
        <p:spPr>
          <a:xfrm>
            <a:off x="248727" y="4633461"/>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Ellipse 15">
            <a:extLst>
              <a:ext uri="{FF2B5EF4-FFF2-40B4-BE49-F238E27FC236}">
                <a16:creationId xmlns:a16="http://schemas.microsoft.com/office/drawing/2014/main" id="{C8EE3336-37D9-1176-2FE1-A718536D0ADB}"/>
              </a:ext>
            </a:extLst>
          </p:cNvPr>
          <p:cNvSpPr/>
          <p:nvPr userDrawn="1"/>
        </p:nvSpPr>
        <p:spPr>
          <a:xfrm>
            <a:off x="248727" y="3493336"/>
            <a:ext cx="721744" cy="7339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C765B7A2-3F8C-385A-550C-C000C503277D}"/>
              </a:ext>
            </a:extLst>
          </p:cNvPr>
          <p:cNvSpPr txBox="1"/>
          <p:nvPr userDrawn="1"/>
        </p:nvSpPr>
        <p:spPr>
          <a:xfrm>
            <a:off x="445697" y="2475390"/>
            <a:ext cx="327804" cy="400110"/>
          </a:xfrm>
          <a:prstGeom prst="rect">
            <a:avLst/>
          </a:prstGeom>
          <a:noFill/>
        </p:spPr>
        <p:txBody>
          <a:bodyPr wrap="square" rtlCol="0">
            <a:spAutoFit/>
          </a:bodyPr>
          <a:lstStyle/>
          <a:p>
            <a:r>
              <a:rPr lang="de-DE" sz="2000" dirty="0"/>
              <a:t>a</a:t>
            </a:r>
          </a:p>
        </p:txBody>
      </p:sp>
      <p:sp>
        <p:nvSpPr>
          <p:cNvPr id="18" name="Textfeld 17">
            <a:extLst>
              <a:ext uri="{FF2B5EF4-FFF2-40B4-BE49-F238E27FC236}">
                <a16:creationId xmlns:a16="http://schemas.microsoft.com/office/drawing/2014/main" id="{89066A94-83EA-EAB3-1D2E-04A39C423DA2}"/>
              </a:ext>
            </a:extLst>
          </p:cNvPr>
          <p:cNvSpPr txBox="1"/>
          <p:nvPr userDrawn="1"/>
        </p:nvSpPr>
        <p:spPr>
          <a:xfrm>
            <a:off x="445697" y="3660264"/>
            <a:ext cx="327804" cy="400110"/>
          </a:xfrm>
          <a:prstGeom prst="rect">
            <a:avLst/>
          </a:prstGeom>
          <a:noFill/>
        </p:spPr>
        <p:txBody>
          <a:bodyPr wrap="square" rtlCol="0">
            <a:spAutoFit/>
          </a:bodyPr>
          <a:lstStyle/>
          <a:p>
            <a:r>
              <a:rPr lang="de-DE" sz="2000" dirty="0"/>
              <a:t>b</a:t>
            </a:r>
          </a:p>
        </p:txBody>
      </p:sp>
      <p:sp>
        <p:nvSpPr>
          <p:cNvPr id="19" name="Textfeld 18">
            <a:extLst>
              <a:ext uri="{FF2B5EF4-FFF2-40B4-BE49-F238E27FC236}">
                <a16:creationId xmlns:a16="http://schemas.microsoft.com/office/drawing/2014/main" id="{00CC266B-84A1-F0D1-A443-40A5ECB7DE7D}"/>
              </a:ext>
            </a:extLst>
          </p:cNvPr>
          <p:cNvSpPr txBox="1"/>
          <p:nvPr userDrawn="1"/>
        </p:nvSpPr>
        <p:spPr>
          <a:xfrm>
            <a:off x="445697" y="4800389"/>
            <a:ext cx="327804" cy="400110"/>
          </a:xfrm>
          <a:prstGeom prst="rect">
            <a:avLst/>
          </a:prstGeom>
          <a:noFill/>
        </p:spPr>
        <p:txBody>
          <a:bodyPr wrap="square" rtlCol="0">
            <a:spAutoFit/>
          </a:bodyPr>
          <a:lstStyle/>
          <a:p>
            <a:r>
              <a:rPr lang="de-DE" sz="2000" dirty="0"/>
              <a:t>c</a:t>
            </a:r>
          </a:p>
        </p:txBody>
      </p:sp>
      <p:sp>
        <p:nvSpPr>
          <p:cNvPr id="20" name="Textfeld 19">
            <a:extLst>
              <a:ext uri="{FF2B5EF4-FFF2-40B4-BE49-F238E27FC236}">
                <a16:creationId xmlns:a16="http://schemas.microsoft.com/office/drawing/2014/main" id="{7CCFB4AB-45C2-7021-30F4-EE0333897A77}"/>
              </a:ext>
            </a:extLst>
          </p:cNvPr>
          <p:cNvSpPr txBox="1"/>
          <p:nvPr userDrawn="1"/>
        </p:nvSpPr>
        <p:spPr>
          <a:xfrm>
            <a:off x="445697" y="5934045"/>
            <a:ext cx="327804" cy="400110"/>
          </a:xfrm>
          <a:prstGeom prst="rect">
            <a:avLst/>
          </a:prstGeom>
          <a:noFill/>
        </p:spPr>
        <p:txBody>
          <a:bodyPr wrap="square" rtlCol="0">
            <a:spAutoFit/>
          </a:bodyPr>
          <a:lstStyle/>
          <a:p>
            <a:r>
              <a:rPr lang="de-DE" sz="2000" dirty="0"/>
              <a:t>d</a:t>
            </a:r>
          </a:p>
        </p:txBody>
      </p:sp>
      <p:sp>
        <p:nvSpPr>
          <p:cNvPr id="2" name="Rechteck: abgerundete Ecken 1">
            <a:extLst>
              <a:ext uri="{FF2B5EF4-FFF2-40B4-BE49-F238E27FC236}">
                <a16:creationId xmlns:a16="http://schemas.microsoft.com/office/drawing/2014/main" id="{36AA8106-09F9-67B4-10BB-EBAC8C018BF2}"/>
              </a:ext>
            </a:extLst>
          </p:cNvPr>
          <p:cNvSpPr/>
          <p:nvPr userDrawn="1"/>
        </p:nvSpPr>
        <p:spPr>
          <a:xfrm>
            <a:off x="488830" y="540590"/>
            <a:ext cx="11214340" cy="13169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E4CAB837-FC30-388D-F2B6-9BF47738F5A0}"/>
              </a:ext>
            </a:extLst>
          </p:cNvPr>
          <p:cNvSpPr txBox="1"/>
          <p:nvPr userDrawn="1"/>
        </p:nvSpPr>
        <p:spPr>
          <a:xfrm>
            <a:off x="488830" y="549505"/>
            <a:ext cx="11214340" cy="1107996"/>
          </a:xfrm>
          <a:prstGeom prst="rect">
            <a:avLst/>
          </a:prstGeom>
          <a:noFill/>
        </p:spPr>
        <p:txBody>
          <a:bodyPr wrap="square" rtlCol="0">
            <a:spAutoFit/>
          </a:bodyPr>
          <a:lstStyle/>
          <a:p>
            <a:pPr algn="ctr"/>
            <a:r>
              <a:rPr lang="de-DE" sz="6600" dirty="0"/>
              <a:t>FALSCH </a:t>
            </a:r>
          </a:p>
        </p:txBody>
      </p:sp>
      <p:pic>
        <p:nvPicPr>
          <p:cNvPr id="4" name="Grafik 3" descr="Traurige Gesichtskontur mit einfarbiger Füllung">
            <a:extLst>
              <a:ext uri="{FF2B5EF4-FFF2-40B4-BE49-F238E27FC236}">
                <a16:creationId xmlns:a16="http://schemas.microsoft.com/office/drawing/2014/main" id="{6A041117-3CCD-A081-F1C1-964296CCC47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5524" y="711410"/>
            <a:ext cx="914399" cy="914399"/>
          </a:xfrm>
          <a:prstGeom prst="rect">
            <a:avLst/>
          </a:prstGeom>
        </p:spPr>
      </p:pic>
      <p:pic>
        <p:nvPicPr>
          <p:cNvPr id="5" name="Grafik 4" descr="Traurige Gesichtskontur mit einfarbiger Füllung">
            <a:extLst>
              <a:ext uri="{FF2B5EF4-FFF2-40B4-BE49-F238E27FC236}">
                <a16:creationId xmlns:a16="http://schemas.microsoft.com/office/drawing/2014/main" id="{1D4F4742-BF48-9B5F-F7CA-CAAC5A5892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077" y="711409"/>
            <a:ext cx="914399" cy="914399"/>
          </a:xfrm>
          <a:prstGeom prst="rect">
            <a:avLst/>
          </a:prstGeom>
        </p:spPr>
      </p:pic>
    </p:spTree>
    <p:extLst>
      <p:ext uri="{BB962C8B-B14F-4D97-AF65-F5344CB8AC3E}">
        <p14:creationId xmlns:p14="http://schemas.microsoft.com/office/powerpoint/2010/main" val="379731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DF76FD7-600B-48DF-9789-80161222BA75}" type="datetimeFigureOut">
              <a:rPr lang="de-DE" smtClean="0"/>
              <a:t>20.01.2023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374433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6DF76FD7-600B-48DF-9789-80161222BA75}" type="datetimeFigureOut">
              <a:rPr lang="de-DE" smtClean="0"/>
              <a:t>20.01.2023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50189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6DF76FD7-600B-48DF-9789-80161222BA75}" type="datetimeFigureOut">
              <a:rPr lang="de-DE" smtClean="0"/>
              <a:t>20.01.2023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404638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6DF76FD7-600B-48DF-9789-80161222BA75}" type="datetimeFigureOut">
              <a:rPr lang="de-DE" smtClean="0"/>
              <a:t>20.01.2023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286444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76FD7-600B-48DF-9789-80161222BA75}" type="datetimeFigureOut">
              <a:rPr lang="de-DE" smtClean="0"/>
              <a:t>20.01.2023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164139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DF76FD7-600B-48DF-9789-80161222BA75}" type="datetimeFigureOut">
              <a:rPr lang="de-DE" smtClean="0"/>
              <a:t>20.01.2023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164976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DF76FD7-600B-48DF-9789-80161222BA75}" type="datetimeFigureOut">
              <a:rPr lang="de-DE" smtClean="0"/>
              <a:t>20.01.2023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725196-C74A-4394-A09D-FB81FB1E7060}" type="slidenum">
              <a:rPr lang="de-DE" smtClean="0"/>
              <a:t>‹Nr.›</a:t>
            </a:fld>
            <a:endParaRPr lang="de-DE"/>
          </a:p>
        </p:txBody>
      </p:sp>
    </p:spTree>
    <p:extLst>
      <p:ext uri="{BB962C8B-B14F-4D97-AF65-F5344CB8AC3E}">
        <p14:creationId xmlns:p14="http://schemas.microsoft.com/office/powerpoint/2010/main" val="113088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76FD7-600B-48DF-9789-80161222BA75}" type="datetimeFigureOut">
              <a:rPr lang="de-DE" smtClean="0"/>
              <a:t>20.01.2023</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25196-C74A-4394-A09D-FB81FB1E7060}" type="slidenum">
              <a:rPr lang="de-DE" smtClean="0"/>
              <a:t>‹Nr.›</a:t>
            </a:fld>
            <a:endParaRPr lang="de-DE"/>
          </a:p>
        </p:txBody>
      </p:sp>
    </p:spTree>
    <p:extLst>
      <p:ext uri="{BB962C8B-B14F-4D97-AF65-F5344CB8AC3E}">
        <p14:creationId xmlns:p14="http://schemas.microsoft.com/office/powerpoint/2010/main" val="28537596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45" r:id="rId13"/>
    <p:sldLayoutId id="2147483719" r:id="rId14"/>
    <p:sldLayoutId id="2147483720" r:id="rId15"/>
    <p:sldLayoutId id="214748372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570662-465A-1C1F-1481-F7825CEB9A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647DDDE-E2AA-50D9-B26F-9DEBF2EB6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4DD5F6-F58E-3ECB-304F-BBE967960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3CEF3-7FD2-4541-BD42-291BD1DEA20F}" type="datetimeFigureOut">
              <a:rPr lang="de-DE" smtClean="0"/>
              <a:t>20.01.2023</a:t>
            </a:fld>
            <a:endParaRPr lang="de-DE"/>
          </a:p>
        </p:txBody>
      </p:sp>
      <p:sp>
        <p:nvSpPr>
          <p:cNvPr id="5" name="Fußzeilenplatzhalter 4">
            <a:extLst>
              <a:ext uri="{FF2B5EF4-FFF2-40B4-BE49-F238E27FC236}">
                <a16:creationId xmlns:a16="http://schemas.microsoft.com/office/drawing/2014/main" id="{CA814BF9-0BF4-6663-2895-830256186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99CE605-6298-A5E9-6746-BB71D8F1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EA474-5CA3-4654-BAE4-76DC6771037E}" type="slidenum">
              <a:rPr lang="de-DE" smtClean="0"/>
              <a:t>‹Nr.›</a:t>
            </a:fld>
            <a:endParaRPr lang="de-DE"/>
          </a:p>
        </p:txBody>
      </p:sp>
    </p:spTree>
    <p:extLst>
      <p:ext uri="{BB962C8B-B14F-4D97-AF65-F5344CB8AC3E}">
        <p14:creationId xmlns:p14="http://schemas.microsoft.com/office/powerpoint/2010/main" val="413811513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25.svg"/><Relationship Id="rId12"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5.jpeg"/><Relationship Id="rId5" Type="http://schemas.openxmlformats.org/officeDocument/2006/relationships/slide" Target="slide13.xml"/><Relationship Id="rId10" Type="http://schemas.openxmlformats.org/officeDocument/2006/relationships/image" Target="../media/image34.jpeg"/><Relationship Id="rId4" Type="http://schemas.openxmlformats.org/officeDocument/2006/relationships/image" Target="../media/image26.png"/><Relationship Id="rId9" Type="http://schemas.openxmlformats.org/officeDocument/2006/relationships/image" Target="../media/image33.png"/><Relationship Id="rId1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8.sv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17.xml"/><Relationship Id="rId1" Type="http://schemas.openxmlformats.org/officeDocument/2006/relationships/slideLayout" Target="../slideLayouts/slideLayout15.xml"/><Relationship Id="rId6" Type="http://schemas.openxmlformats.org/officeDocument/2006/relationships/comments" Target="../comments/comment1.xml"/><Relationship Id="rId5" Type="http://schemas.openxmlformats.org/officeDocument/2006/relationships/slide" Target="slide18.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12.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comments" Target="../comments/commen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5.xml"/><Relationship Id="rId5" Type="http://schemas.openxmlformats.org/officeDocument/2006/relationships/slide" Target="slide23.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4.xml"/><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slide" Target="slide26.xml"/><Relationship Id="rId5" Type="http://schemas.openxmlformats.org/officeDocument/2006/relationships/slide" Target="slide27.xml"/><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slide" Target="slide28.xml"/><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slide" Target="slide25.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5.xml"/><Relationship Id="rId6" Type="http://schemas.openxmlformats.org/officeDocument/2006/relationships/comments" Target="../comments/comment4.xml"/><Relationship Id="rId5" Type="http://schemas.openxmlformats.org/officeDocument/2006/relationships/slide" Target="slide29.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4.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5.xml"/><Relationship Id="rId6" Type="http://schemas.openxmlformats.org/officeDocument/2006/relationships/comments" Target="../comments/comment5.xml"/><Relationship Id="rId5" Type="http://schemas.openxmlformats.org/officeDocument/2006/relationships/slide" Target="slide32.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4.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2.jp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slide" Target="slide35.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slide" Target="slide38.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slide" Target="slide39.xml"/><Relationship Id="rId5" Type="http://schemas.openxmlformats.org/officeDocument/2006/relationships/slide" Target="slide40.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0.png"/><Relationship Id="rId1" Type="http://schemas.openxmlformats.org/officeDocument/2006/relationships/slideLayout" Target="../slideLayouts/slideLayout19.xml"/><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0.png"/><Relationship Id="rId1" Type="http://schemas.openxmlformats.org/officeDocument/2006/relationships/slideLayout" Target="../slideLayouts/slideLayout23.xml"/><Relationship Id="rId4" Type="http://schemas.openxmlformats.org/officeDocument/2006/relationships/slide" Target="slide38.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3.xml"/><Relationship Id="rId1" Type="http://schemas.openxmlformats.org/officeDocument/2006/relationships/slideLayout" Target="../slideLayouts/slideLayout16.xml"/><Relationship Id="rId5" Type="http://schemas.openxmlformats.org/officeDocument/2006/relationships/comments" Target="../comments/comment6.xml"/><Relationship Id="rId4" Type="http://schemas.openxmlformats.org/officeDocument/2006/relationships/slide" Target="slide41.xml"/></Relationships>
</file>

<file path=ppt/slides/_rels/slide4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6.xml"/><Relationship Id="rId1" Type="http://schemas.openxmlformats.org/officeDocument/2006/relationships/slideLayout" Target="../slideLayouts/slideLayout16.xml"/><Relationship Id="rId4" Type="http://schemas.openxmlformats.org/officeDocument/2006/relationships/slide" Target="slide44.xml"/></Relationships>
</file>

<file path=ppt/slides/_rels/slide45.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9.xml"/><Relationship Id="rId1" Type="http://schemas.openxmlformats.org/officeDocument/2006/relationships/slideLayout" Target="../slideLayouts/slideLayout16.xml"/><Relationship Id="rId4" Type="http://schemas.openxmlformats.org/officeDocument/2006/relationships/slide" Target="slide47.xml"/></Relationships>
</file>

<file path=ppt/slides/_rels/slide48.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2.jpeg"/></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omments" Target="../comments/comment7.xml"/><Relationship Id="rId5" Type="http://schemas.openxmlformats.org/officeDocument/2006/relationships/slide" Target="slide50.xml"/><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5.xml"/><Relationship Id="rId1" Type="http://schemas.openxmlformats.org/officeDocument/2006/relationships/slideLayout" Target="../slideLayouts/slideLayout16.xml"/><Relationship Id="rId4" Type="http://schemas.openxmlformats.org/officeDocument/2006/relationships/slide" Target="slide53.xml"/></Relationships>
</file>

<file path=ppt/slides/_rels/slide54.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16.xml"/><Relationship Id="rId5" Type="http://schemas.openxmlformats.org/officeDocument/2006/relationships/comments" Target="../comments/comment8.xml"/><Relationship Id="rId4" Type="http://schemas.openxmlformats.org/officeDocument/2006/relationships/slide" Target="slide56.xml"/></Relationships>
</file>

<file path=ppt/slides/_rels/slide57.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1.xml"/><Relationship Id="rId1" Type="http://schemas.openxmlformats.org/officeDocument/2006/relationships/slideLayout" Target="../slideLayouts/slideLayout16.xml"/><Relationship Id="rId4" Type="http://schemas.openxmlformats.org/officeDocument/2006/relationships/slide" Target="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3.jpeg"/></Relationships>
</file>

<file path=ppt/slides/_rels/slide60.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4.xml"/><Relationship Id="rId1" Type="http://schemas.openxmlformats.org/officeDocument/2006/relationships/slideLayout" Target="../slideLayouts/slideLayout16.xml"/><Relationship Id="rId5" Type="http://schemas.openxmlformats.org/officeDocument/2006/relationships/comments" Target="../comments/comment9.xml"/><Relationship Id="rId4" Type="http://schemas.openxmlformats.org/officeDocument/2006/relationships/slide" Target="slide62.xml"/></Relationships>
</file>

<file path=ppt/slides/_rels/slide63.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530.png"/><Relationship Id="rId13" Type="http://schemas.openxmlformats.org/officeDocument/2006/relationships/hyperlink" Target="https://static.twoday.net/bettinachef1/images/kaugummi.jpg" TargetMode="External"/><Relationship Id="rId3" Type="http://schemas.openxmlformats.org/officeDocument/2006/relationships/hyperlink" Target="https://abarrotero.com/wp-content/uploads/2019/10/tetra_pak_abarrotero.png" TargetMode="External"/><Relationship Id="rId7" Type="http://schemas.openxmlformats.org/officeDocument/2006/relationships/hyperlink" Target="https://www.trendmarkt24.de/media/image/12/94/68/styropor-wurfel-ca-29x29x29-cm-17126-183429.jpg" TargetMode="External"/><Relationship Id="rId12" Type="http://schemas.openxmlformats.org/officeDocument/2006/relationships/hyperlink" Target="https://images-na.ssl-images-amazon.com/images/I/51KSgx2tEmL._AC_UL1174_.jpg" TargetMode="External"/><Relationship Id="rId2" Type="http://schemas.openxmlformats.org/officeDocument/2006/relationships/hyperlink" Target="https://media.flaschenland.com/ProductImages/800px/1000ml_PET_Flasche.jpg" TargetMode="External"/><Relationship Id="rId1" Type="http://schemas.openxmlformats.org/officeDocument/2006/relationships/slideLayout" Target="../slideLayouts/slideLayout7.xml"/><Relationship Id="rId6" Type="http://schemas.openxmlformats.org/officeDocument/2006/relationships/hyperlink" Target="https://www.startools.de/media/image/60/98/3c/241002_T58bd551a04cb9.jpg" TargetMode="External"/><Relationship Id="rId11" Type="http://schemas.openxmlformats.org/officeDocument/2006/relationships/hyperlink" Target="https://media.cdn.kaufland.de/product-images/2048x2048/a10cb519924071eaabab95f0995bd3f7.webp" TargetMode="External"/><Relationship Id="rId5" Type="http://schemas.openxmlformats.org/officeDocument/2006/relationships/hyperlink" Target="https://recycling-paradies.ch/wp-content/uploads/2019/07/wertstoff_aludose2-1024x683.jpg" TargetMode="External"/><Relationship Id="rId10" Type="http://schemas.openxmlformats.org/officeDocument/2006/relationships/hyperlink" Target="https://media.istockphoto.com/photos/banana-peel-picture-id174627833?k=6&amp;m=174627833&amp;s=612x612&amp;w=0&amp;h=VgtXTBt7o3ev6Gul8OpQa_r5-N5UXUxteeYn-s1mNgI=" TargetMode="External"/><Relationship Id="rId4" Type="http://schemas.openxmlformats.org/officeDocument/2006/relationships/hyperlink" Target="https://www.impulse.de/wp-content/uploads/2014/07/Fotolia_29456203_S-620x487.jpg" TargetMode="External"/><Relationship Id="rId9" Type="http://schemas.openxmlformats.org/officeDocument/2006/relationships/hyperlink" Target="http://www.truehealthmagazine.co.uk/wp-content/uploads/2015/10/shutterstock_270730310.jpg" TargetMode="External"/><Relationship Id="rId14" Type="http://schemas.openxmlformats.org/officeDocument/2006/relationships/hyperlink" Target="https://www.waschbaer.at/shop/var/triaz/data/4/e/4ea7fd8a2e2b1ceb6f60d16c429ca0a3"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5.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4.png"/><Relationship Id="rId5" Type="http://schemas.openxmlformats.org/officeDocument/2006/relationships/slide" Target="slide9.xml"/><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A7AFD50-067E-AE6B-3751-40649AACF53D}"/>
              </a:ext>
            </a:extLst>
          </p:cNvPr>
          <p:cNvPicPr>
            <a:picLocks noChangeAspect="1"/>
          </p:cNvPicPr>
          <p:nvPr/>
        </p:nvPicPr>
        <p:blipFill>
          <a:blip r:embed="rId2"/>
          <a:stretch>
            <a:fillRect/>
          </a:stretch>
        </p:blipFill>
        <p:spPr>
          <a:xfrm>
            <a:off x="189867" y="973335"/>
            <a:ext cx="4506752" cy="2150865"/>
          </a:xfrm>
          <a:prstGeom prst="rect">
            <a:avLst/>
          </a:prstGeom>
        </p:spPr>
      </p:pic>
      <p:pic>
        <p:nvPicPr>
          <p:cNvPr id="13" name="Grafik 12">
            <a:hlinkClick r:id="" action="ppaction://hlinkshowjump?jump=nextslide"/>
            <a:extLst>
              <a:ext uri="{FF2B5EF4-FFF2-40B4-BE49-F238E27FC236}">
                <a16:creationId xmlns:a16="http://schemas.microsoft.com/office/drawing/2014/main" id="{5DBD6112-9DFC-069F-A9B8-F4D1DEF95F83}"/>
              </a:ext>
            </a:extLst>
          </p:cNvPr>
          <p:cNvPicPr>
            <a:picLocks noChangeAspect="1"/>
          </p:cNvPicPr>
          <p:nvPr/>
        </p:nvPicPr>
        <p:blipFill>
          <a:blip r:embed="rId3"/>
          <a:stretch>
            <a:fillRect/>
          </a:stretch>
        </p:blipFill>
        <p:spPr>
          <a:xfrm>
            <a:off x="3878617" y="3239757"/>
            <a:ext cx="4123785" cy="3169035"/>
          </a:xfrm>
          <a:prstGeom prst="rect">
            <a:avLst/>
          </a:prstGeom>
        </p:spPr>
      </p:pic>
      <p:sp>
        <p:nvSpPr>
          <p:cNvPr id="14" name="Rechteck 13">
            <a:extLst>
              <a:ext uri="{FF2B5EF4-FFF2-40B4-BE49-F238E27FC236}">
                <a16:creationId xmlns:a16="http://schemas.microsoft.com/office/drawing/2014/main" id="{872DA3E3-493B-F6E6-7DC8-FA75D08987A7}"/>
              </a:ext>
            </a:extLst>
          </p:cNvPr>
          <p:cNvSpPr/>
          <p:nvPr/>
        </p:nvSpPr>
        <p:spPr>
          <a:xfrm>
            <a:off x="5368005" y="449208"/>
            <a:ext cx="6655829" cy="1938992"/>
          </a:xfrm>
          <a:prstGeom prst="rect">
            <a:avLst/>
          </a:prstGeom>
          <a:noFill/>
        </p:spPr>
        <p:txBody>
          <a:bodyPr wrap="square" lIns="91440" tIns="45720" rIns="91440" bIns="45720">
            <a:spAutoFit/>
          </a:bodyPr>
          <a:lstStyle/>
          <a:p>
            <a:pPr algn="ctr"/>
            <a:r>
              <a:rPr lang="de-DE" sz="6000" b="1" dirty="0" err="1">
                <a:ln w="12700">
                  <a:solidFill>
                    <a:schemeClr val="tx1"/>
                  </a:solidFill>
                  <a:prstDash val="solid"/>
                </a:ln>
                <a:solidFill>
                  <a:schemeClr val="accent6"/>
                </a:solidFill>
                <a:effectLst>
                  <a:outerShdw dist="38100" dir="2640000" algn="bl" rotWithShape="0">
                    <a:schemeClr val="accent1"/>
                  </a:outerShdw>
                </a:effectLst>
                <a:latin typeface="Bradley Hand ITC" panose="03070402050302030203" pitchFamily="66" charset="0"/>
              </a:rPr>
              <a:t>SpreeX</a:t>
            </a:r>
            <a:r>
              <a:rPr lang="de-DE" sz="6000" b="1" dirty="0">
                <a:ln w="12700">
                  <a:solidFill>
                    <a:schemeClr val="tx1"/>
                  </a:solidFill>
                  <a:prstDash val="solid"/>
                </a:ln>
                <a:solidFill>
                  <a:schemeClr val="accent6"/>
                </a:solidFill>
                <a:effectLst>
                  <a:outerShdw dist="38100" dir="2640000" algn="bl" rotWithShape="0">
                    <a:schemeClr val="accent1"/>
                  </a:outerShdw>
                </a:effectLst>
                <a:latin typeface="Bradley Hand ITC" panose="03070402050302030203" pitchFamily="66" charset="0"/>
              </a:rPr>
              <a:t>–</a:t>
            </a:r>
            <a:r>
              <a:rPr lang="de-DE" sz="6000" b="1" dirty="0" err="1">
                <a:ln w="12700">
                  <a:solidFill>
                    <a:schemeClr val="tx1"/>
                  </a:solidFill>
                  <a:prstDash val="solid"/>
                </a:ln>
                <a:solidFill>
                  <a:schemeClr val="accent6"/>
                </a:solidFill>
                <a:effectLst>
                  <a:outerShdw dist="38100" dir="2640000" algn="bl" rotWithShape="0">
                    <a:schemeClr val="accent1"/>
                  </a:outerShdw>
                </a:effectLst>
                <a:latin typeface="Bradley Hand ITC" panose="03070402050302030203" pitchFamily="66" charset="0"/>
              </a:rPr>
              <a:t>Exitgame</a:t>
            </a:r>
            <a:endParaRPr lang="de-DE" sz="6000" b="1" dirty="0">
              <a:ln w="12700">
                <a:solidFill>
                  <a:schemeClr val="tx1"/>
                </a:solidFill>
                <a:prstDash val="solid"/>
              </a:ln>
              <a:solidFill>
                <a:schemeClr val="accent6"/>
              </a:solidFill>
              <a:effectLst>
                <a:outerShdw dist="38100" dir="2640000" algn="bl" rotWithShape="0">
                  <a:schemeClr val="accent1"/>
                </a:outerShdw>
              </a:effectLst>
              <a:latin typeface="Bradley Hand ITC" panose="03070402050302030203" pitchFamily="66" charset="0"/>
            </a:endParaRPr>
          </a:p>
          <a:p>
            <a:pPr algn="ctr"/>
            <a:r>
              <a:rPr lang="de-DE" sz="6000" b="1" dirty="0">
                <a:ln w="12700">
                  <a:solidFill>
                    <a:schemeClr val="tx1"/>
                  </a:solidFill>
                  <a:prstDash val="solid"/>
                </a:ln>
                <a:solidFill>
                  <a:schemeClr val="accent6"/>
                </a:solidFill>
                <a:effectLst>
                  <a:outerShdw dist="38100" dir="2640000" algn="bl" rotWithShape="0">
                    <a:schemeClr val="accent1"/>
                  </a:outerShdw>
                </a:effectLst>
                <a:latin typeface="Bradley Hand ITC" panose="03070402050302030203" pitchFamily="66" charset="0"/>
              </a:rPr>
              <a:t>Hilf Andi-Ameise </a:t>
            </a:r>
          </a:p>
        </p:txBody>
      </p:sp>
      <p:sp>
        <p:nvSpPr>
          <p:cNvPr id="16" name="Textfeld 15">
            <a:extLst>
              <a:ext uri="{FF2B5EF4-FFF2-40B4-BE49-F238E27FC236}">
                <a16:creationId xmlns:a16="http://schemas.microsoft.com/office/drawing/2014/main" id="{BA3F69FA-A177-8C3E-AF93-BDB6BD221DD3}"/>
              </a:ext>
            </a:extLst>
          </p:cNvPr>
          <p:cNvSpPr txBox="1"/>
          <p:nvPr/>
        </p:nvSpPr>
        <p:spPr>
          <a:xfrm>
            <a:off x="7897299" y="5678378"/>
            <a:ext cx="2991419" cy="646331"/>
          </a:xfrm>
          <a:prstGeom prst="rect">
            <a:avLst/>
          </a:prstGeom>
          <a:noFill/>
        </p:spPr>
        <p:txBody>
          <a:bodyPr wrap="square" rtlCol="0">
            <a:spAutoFit/>
          </a:bodyPr>
          <a:lstStyle/>
          <a:p>
            <a:r>
              <a:rPr lang="de-DE" b="1" dirty="0">
                <a:latin typeface="Bradley Hand ITC" panose="03070402050302030203" pitchFamily="66" charset="0"/>
              </a:rPr>
              <a:t>Klicke mit der Maus auf die Tür, wenn du bereit bist</a:t>
            </a:r>
          </a:p>
        </p:txBody>
      </p:sp>
    </p:spTree>
    <p:extLst>
      <p:ext uri="{BB962C8B-B14F-4D97-AF65-F5344CB8AC3E}">
        <p14:creationId xmlns:p14="http://schemas.microsoft.com/office/powerpoint/2010/main" val="1803315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4"/>
          <a:stretch>
            <a:fillRect/>
          </a:stretch>
        </p:blipFill>
        <p:spPr>
          <a:xfrm>
            <a:off x="177242" y="1192044"/>
            <a:ext cx="1651555" cy="1100157"/>
          </a:xfrm>
          <a:prstGeom prst="rect">
            <a:avLst/>
          </a:prstGeom>
        </p:spPr>
      </p:pic>
      <p:sp>
        <p:nvSpPr>
          <p:cNvPr id="2" name="Titel 9">
            <a:extLst>
              <a:ext uri="{FF2B5EF4-FFF2-40B4-BE49-F238E27FC236}">
                <a16:creationId xmlns:a16="http://schemas.microsoft.com/office/drawing/2014/main" id="{2A6B7E3B-50BB-ED99-B5B7-6F1853A3CA0D}"/>
              </a:ext>
            </a:extLst>
          </p:cNvPr>
          <p:cNvSpPr txBox="1">
            <a:spLocks/>
          </p:cNvSpPr>
          <p:nvPr/>
        </p:nvSpPr>
        <p:spPr>
          <a:xfrm>
            <a:off x="2153201" y="92168"/>
            <a:ext cx="9717374" cy="19747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a:latin typeface="Bradley Hand ITC" panose="03070402050302030203" pitchFamily="66" charset="0"/>
              </a:rPr>
              <a:t>Andi hat es mit eurer Hilfe schon in den zweiten Raum geschafft. Jetzt ist er im Raum für Energie.</a:t>
            </a:r>
          </a:p>
        </p:txBody>
      </p:sp>
      <p:pic>
        <p:nvPicPr>
          <p:cNvPr id="3" name="Grafik 2">
            <a:extLst>
              <a:ext uri="{FF2B5EF4-FFF2-40B4-BE49-F238E27FC236}">
                <a16:creationId xmlns:a16="http://schemas.microsoft.com/office/drawing/2014/main" id="{9FA1BBA6-ACA0-4E42-CC05-BF7AAAD0725F}"/>
              </a:ext>
            </a:extLst>
          </p:cNvPr>
          <p:cNvPicPr>
            <a:picLocks noChangeAspect="1"/>
          </p:cNvPicPr>
          <p:nvPr/>
        </p:nvPicPr>
        <p:blipFill>
          <a:blip r:embed="rId5"/>
          <a:stretch>
            <a:fillRect/>
          </a:stretch>
        </p:blipFill>
        <p:spPr>
          <a:xfrm>
            <a:off x="748140" y="3208713"/>
            <a:ext cx="1405061" cy="3258385"/>
          </a:xfrm>
          <a:prstGeom prst="rect">
            <a:avLst/>
          </a:prstGeom>
        </p:spPr>
      </p:pic>
      <p:sp>
        <p:nvSpPr>
          <p:cNvPr id="4" name="Textfeld 3">
            <a:extLst>
              <a:ext uri="{FF2B5EF4-FFF2-40B4-BE49-F238E27FC236}">
                <a16:creationId xmlns:a16="http://schemas.microsoft.com/office/drawing/2014/main" id="{FC7025EF-0A3B-A0F4-9BA1-B919ABDBD803}"/>
              </a:ext>
            </a:extLst>
          </p:cNvPr>
          <p:cNvSpPr txBox="1"/>
          <p:nvPr/>
        </p:nvSpPr>
        <p:spPr>
          <a:xfrm>
            <a:off x="2183775" y="1742122"/>
            <a:ext cx="9686800" cy="3416320"/>
          </a:xfrm>
          <a:prstGeom prst="rect">
            <a:avLst/>
          </a:prstGeom>
          <a:noFill/>
        </p:spPr>
        <p:txBody>
          <a:bodyPr wrap="square" rtlCol="0">
            <a:spAutoFit/>
          </a:bodyPr>
          <a:lstStyle/>
          <a:p>
            <a:r>
              <a:rPr lang="de-DE" sz="2400" b="1" dirty="0">
                <a:latin typeface="Bradley Hand ITC" panose="03070402050302030203" pitchFamily="66" charset="0"/>
              </a:rPr>
              <a:t>Was ist eigentlich Energie?</a:t>
            </a:r>
          </a:p>
          <a:p>
            <a:endParaRPr lang="de-DE" sz="2400" b="1" dirty="0">
              <a:latin typeface="Bradley Hand ITC" panose="03070402050302030203" pitchFamily="66" charset="0"/>
            </a:endParaRPr>
          </a:p>
          <a:p>
            <a:r>
              <a:rPr lang="de-DE" sz="2400" b="1" dirty="0">
                <a:latin typeface="Bradley Hand ITC" panose="03070402050302030203" pitchFamily="66" charset="0"/>
              </a:rPr>
              <a:t>Zum einen hast du selber Energie. Die brauchst du um dich zu bewegen und zu denken, also zum spielen und lernen in der Schule zum Beispiel.</a:t>
            </a:r>
          </a:p>
          <a:p>
            <a:endParaRPr lang="de-DE" sz="2400" b="1" dirty="0">
              <a:latin typeface="Bradley Hand ITC" panose="03070402050302030203" pitchFamily="66" charset="0"/>
            </a:endParaRPr>
          </a:p>
          <a:p>
            <a:r>
              <a:rPr lang="de-DE" sz="2400" b="1" dirty="0">
                <a:latin typeface="Bradley Hand ITC" panose="03070402050302030203" pitchFamily="66" charset="0"/>
              </a:rPr>
              <a:t>Damit du immer genug Energie zur Verfügung hast,</a:t>
            </a:r>
          </a:p>
          <a:p>
            <a:r>
              <a:rPr lang="de-DE" sz="2400" b="1" dirty="0">
                <a:latin typeface="Bradley Hand ITC" panose="03070402050302030203" pitchFamily="66" charset="0"/>
              </a:rPr>
              <a:t>isst du mehrmals am Tag. Dein Körper kann das Essen</a:t>
            </a:r>
          </a:p>
          <a:p>
            <a:r>
              <a:rPr lang="de-DE" sz="2400" b="1" dirty="0">
                <a:latin typeface="Bradley Hand ITC" panose="03070402050302030203" pitchFamily="66" charset="0"/>
              </a:rPr>
              <a:t>dann in Energie umwandeln. Wenn du schläfst kann</a:t>
            </a:r>
          </a:p>
          <a:p>
            <a:r>
              <a:rPr lang="de-DE" sz="2400" b="1" dirty="0">
                <a:latin typeface="Bradley Hand ITC" panose="03070402050302030203" pitchFamily="66" charset="0"/>
              </a:rPr>
              <a:t>dein Körper ganz in Ruhe Energie für dich erzeugen.</a:t>
            </a:r>
            <a:endParaRPr lang="de-DE" sz="1600" b="1" dirty="0">
              <a:latin typeface="Bradley Hand ITC" panose="03070402050302030203" pitchFamily="66" charset="0"/>
            </a:endParaRPr>
          </a:p>
        </p:txBody>
      </p:sp>
      <p:sp>
        <p:nvSpPr>
          <p:cNvPr id="5" name="Textfeld 4">
            <a:extLst>
              <a:ext uri="{FF2B5EF4-FFF2-40B4-BE49-F238E27FC236}">
                <a16:creationId xmlns:a16="http://schemas.microsoft.com/office/drawing/2014/main" id="{0AB12694-29FB-66E4-F8AC-91C62ED2D442}"/>
              </a:ext>
            </a:extLst>
          </p:cNvPr>
          <p:cNvSpPr txBox="1"/>
          <p:nvPr/>
        </p:nvSpPr>
        <p:spPr>
          <a:xfrm>
            <a:off x="5930683" y="6143932"/>
            <a:ext cx="2752683" cy="646331"/>
          </a:xfrm>
          <a:prstGeom prst="rect">
            <a:avLst/>
          </a:prstGeom>
          <a:noFill/>
        </p:spPr>
        <p:txBody>
          <a:bodyPr wrap="square" rtlCol="0">
            <a:spAutoFit/>
          </a:bodyPr>
          <a:lstStyle/>
          <a:p>
            <a:r>
              <a:rPr lang="de-DE" b="1" dirty="0">
                <a:latin typeface="Bradley Hand ITC" panose="03070402050302030203" pitchFamily="66" charset="0"/>
              </a:rPr>
              <a:t>Klicke </a:t>
            </a:r>
            <a:r>
              <a:rPr lang="de-DE" b="1" dirty="0">
                <a:latin typeface="Bradley Hand ITC" panose="03070402050302030203" pitchFamily="66" charset="0"/>
                <a:hlinkClick r:id="" action="ppaction://hlinkshowjump?jump=nextslide"/>
              </a:rPr>
              <a:t>hier </a:t>
            </a:r>
            <a:r>
              <a:rPr lang="de-DE" b="1" dirty="0">
                <a:latin typeface="Bradley Hand ITC" panose="03070402050302030203" pitchFamily="66" charset="0"/>
              </a:rPr>
              <a:t>mit der Maus,</a:t>
            </a:r>
          </a:p>
          <a:p>
            <a:r>
              <a:rPr lang="de-DE" b="1" dirty="0">
                <a:latin typeface="Bradley Hand ITC" panose="03070402050302030203" pitchFamily="66" charset="0"/>
              </a:rPr>
              <a:t>wenn du bereit bist</a:t>
            </a:r>
          </a:p>
        </p:txBody>
      </p:sp>
      <p:sp>
        <p:nvSpPr>
          <p:cNvPr id="6" name="Wolkenförmige Legende 5"/>
          <p:cNvSpPr/>
          <p:nvPr/>
        </p:nvSpPr>
        <p:spPr>
          <a:xfrm>
            <a:off x="0" y="1082565"/>
            <a:ext cx="1986456" cy="1460938"/>
          </a:xfrm>
          <a:prstGeom prst="cloudCallout">
            <a:avLst>
              <a:gd name="adj1" fmla="val 12492"/>
              <a:gd name="adj2" fmla="val 134665"/>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pic>
        <p:nvPicPr>
          <p:cNvPr id="16" name="Audio 15">
            <a:hlinkClick r:id="" action="ppaction://media"/>
            <a:extLst>
              <a:ext uri="{FF2B5EF4-FFF2-40B4-BE49-F238E27FC236}">
                <a16:creationId xmlns:a16="http://schemas.microsoft.com/office/drawing/2014/main" id="{FD7EE842-BB45-1AF1-31AA-315A38D59EA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0000" t="-90625" r="-200000" b="-90625"/>
          <a:stretch>
            <a:fillRect/>
          </a:stretch>
        </p:blipFill>
        <p:spPr>
          <a:xfrm>
            <a:off x="462456" y="2755433"/>
            <a:ext cx="3048000" cy="1714500"/>
          </a:xfrm>
          <a:prstGeom prst="rect">
            <a:avLst/>
          </a:prstGeom>
        </p:spPr>
      </p:pic>
      <p:pic>
        <p:nvPicPr>
          <p:cNvPr id="22" name="Grafik 21">
            <a:extLst>
              <a:ext uri="{FF2B5EF4-FFF2-40B4-BE49-F238E27FC236}">
                <a16:creationId xmlns:a16="http://schemas.microsoft.com/office/drawing/2014/main" id="{5E07A917-21D2-429E-0D6E-A78DDE225507}"/>
              </a:ext>
            </a:extLst>
          </p:cNvPr>
          <p:cNvPicPr>
            <a:picLocks noChangeAspect="1"/>
          </p:cNvPicPr>
          <p:nvPr/>
        </p:nvPicPr>
        <p:blipFill>
          <a:blip r:embed="rId7"/>
          <a:stretch>
            <a:fillRect/>
          </a:stretch>
        </p:blipFill>
        <p:spPr>
          <a:xfrm>
            <a:off x="9191344" y="4369126"/>
            <a:ext cx="2876550" cy="2396706"/>
          </a:xfrm>
          <a:prstGeom prst="rect">
            <a:avLst/>
          </a:prstGeom>
        </p:spPr>
      </p:pic>
      <p:sp>
        <p:nvSpPr>
          <p:cNvPr id="23" name="Pfeil nach unten 9">
            <a:extLst>
              <a:ext uri="{FF2B5EF4-FFF2-40B4-BE49-F238E27FC236}">
                <a16:creationId xmlns:a16="http://schemas.microsoft.com/office/drawing/2014/main" id="{F1BE2AD8-B406-C493-4E42-B1A135E341DD}"/>
              </a:ext>
            </a:extLst>
          </p:cNvPr>
          <p:cNvSpPr/>
          <p:nvPr/>
        </p:nvSpPr>
        <p:spPr>
          <a:xfrm>
            <a:off x="10155909" y="5029017"/>
            <a:ext cx="245097" cy="41478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805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C7025EF-0A3B-A0F4-9BA1-B919ABDBD803}"/>
              </a:ext>
            </a:extLst>
          </p:cNvPr>
          <p:cNvSpPr txBox="1"/>
          <p:nvPr/>
        </p:nvSpPr>
        <p:spPr>
          <a:xfrm>
            <a:off x="1515073" y="255584"/>
            <a:ext cx="9494757" cy="6370975"/>
          </a:xfrm>
          <a:prstGeom prst="rect">
            <a:avLst/>
          </a:prstGeom>
          <a:noFill/>
        </p:spPr>
        <p:txBody>
          <a:bodyPr wrap="square" rtlCol="0">
            <a:spAutoFit/>
          </a:bodyPr>
          <a:lstStyle/>
          <a:p>
            <a:r>
              <a:rPr lang="de-DE" sz="2400" b="1" dirty="0">
                <a:latin typeface="Bradley Hand ITC" panose="03070402050302030203" pitchFamily="66" charset="0"/>
              </a:rPr>
              <a:t>Der Strom in der Steckdose und Wärme aus der Heizung sind auch Energie. Du benutzt beides regelmäßig. Damit dein Strom und das warme Wasser nachhaltig sind, sollten diese aus erneuerbaren Quellen gewonnen werden. Das heißt, dass die Ressourcen welche für die Gewinnung der Energie verbrauchen werden in relativ kurzer Zeit wieder nachwachsen können oder unendlich zur Verfügung stehen.</a:t>
            </a:r>
          </a:p>
          <a:p>
            <a:endParaRPr lang="de-DE" sz="2400" b="1" dirty="0">
              <a:latin typeface="Bradley Hand ITC" panose="03070402050302030203" pitchFamily="66" charset="0"/>
            </a:endParaRPr>
          </a:p>
          <a:p>
            <a:r>
              <a:rPr lang="de-DE" sz="2400" b="1" dirty="0">
                <a:latin typeface="Bradley Hand ITC" panose="03070402050302030203" pitchFamily="66" charset="0"/>
              </a:rPr>
              <a:t>Heute wird viel Energie aus Kohle, Gas und Öl aus der Erde erzeugt. Diese Rohstoffe sind vor Millionen von Jahren entstanden. Heute entstehen sie nicht mehr, sie werden aber in großen Mengen von uns Menschen benutzt. Man kann auch Energie aus Pflanzenresten und Mist von Tieren bekommen, das nennt man Bioenergie. Aus der Sonne kann Strom und Wärme mit Solarmodulen erzeugt werden und auch über die Wellenbewegung im Meer kann Energie gewonnen werden.</a:t>
            </a:r>
          </a:p>
          <a:p>
            <a:r>
              <a:rPr lang="de-DE" sz="2400" b="1" dirty="0">
                <a:latin typeface="Bradley Hand ITC" panose="03070402050302030203" pitchFamily="66" charset="0"/>
              </a:rPr>
              <a:t>Hast du vielleicht auch schon mal Windräder auf großen Flächen gesehen? Diese Bauwerke erzeugen Strom, weil der Wind sie zum rotieren bringt.</a:t>
            </a:r>
          </a:p>
        </p:txBody>
      </p:sp>
      <p:sp>
        <p:nvSpPr>
          <p:cNvPr id="3" name="Textfeld 2">
            <a:extLst>
              <a:ext uri="{FF2B5EF4-FFF2-40B4-BE49-F238E27FC236}">
                <a16:creationId xmlns:a16="http://schemas.microsoft.com/office/drawing/2014/main" id="{0AB12694-29FB-66E4-F8AC-91C62ED2D442}"/>
              </a:ext>
            </a:extLst>
          </p:cNvPr>
          <p:cNvSpPr txBox="1"/>
          <p:nvPr/>
        </p:nvSpPr>
        <p:spPr>
          <a:xfrm>
            <a:off x="9439317" y="6211669"/>
            <a:ext cx="2752683" cy="646331"/>
          </a:xfrm>
          <a:prstGeom prst="rect">
            <a:avLst/>
          </a:prstGeom>
          <a:noFill/>
        </p:spPr>
        <p:txBody>
          <a:bodyPr wrap="square" rtlCol="0">
            <a:spAutoFit/>
          </a:bodyPr>
          <a:lstStyle/>
          <a:p>
            <a:r>
              <a:rPr lang="de-DE" b="1" dirty="0">
                <a:latin typeface="Bradley Hand ITC" panose="03070402050302030203" pitchFamily="66" charset="0"/>
              </a:rPr>
              <a:t>Klicke </a:t>
            </a:r>
            <a:r>
              <a:rPr lang="de-DE" b="1" dirty="0">
                <a:latin typeface="Bradley Hand ITC" panose="03070402050302030203" pitchFamily="66" charset="0"/>
                <a:hlinkClick r:id="" action="ppaction://hlinkshowjump?jump=nextslide"/>
              </a:rPr>
              <a:t>hier</a:t>
            </a:r>
            <a:r>
              <a:rPr lang="de-DE" b="1" dirty="0">
                <a:latin typeface="Bradley Hand ITC" panose="03070402050302030203" pitchFamily="66" charset="0"/>
              </a:rPr>
              <a:t> mit der Maus,</a:t>
            </a:r>
          </a:p>
          <a:p>
            <a:r>
              <a:rPr lang="de-DE" b="1" dirty="0">
                <a:latin typeface="Bradley Hand ITC" panose="03070402050302030203" pitchFamily="66" charset="0"/>
              </a:rPr>
              <a:t>wenn du bereit bist</a:t>
            </a:r>
          </a:p>
        </p:txBody>
      </p:sp>
      <p:pic>
        <p:nvPicPr>
          <p:cNvPr id="12" name="Audio 11">
            <a:hlinkClick r:id="" action="ppaction://media"/>
            <a:extLst>
              <a:ext uri="{FF2B5EF4-FFF2-40B4-BE49-F238E27FC236}">
                <a16:creationId xmlns:a16="http://schemas.microsoft.com/office/drawing/2014/main" id="{B95CAA20-EA4C-9F7E-8142-531054CA705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0000" t="-90625" r="-200000" b="-90625"/>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369491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Wind Turbine Sketch at PaintingValley.com | Explore collection of Wi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9095" y="127387"/>
            <a:ext cx="1621628" cy="1911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nd Turbine Sketch at PaintingValley.com | Explore collection of Wi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556" y="3429393"/>
            <a:ext cx="2079625" cy="2451131"/>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33BDFF61-2B9B-346A-99A6-31E71ED303F5}"/>
              </a:ext>
            </a:extLst>
          </p:cNvPr>
          <p:cNvPicPr>
            <a:picLocks noChangeAspect="1"/>
          </p:cNvPicPr>
          <p:nvPr/>
        </p:nvPicPr>
        <p:blipFill>
          <a:blip r:embed="rId4"/>
          <a:stretch>
            <a:fillRect/>
          </a:stretch>
        </p:blipFill>
        <p:spPr>
          <a:xfrm>
            <a:off x="0" y="2938614"/>
            <a:ext cx="1804006" cy="3830728"/>
          </a:xfrm>
          <a:prstGeom prst="rect">
            <a:avLst/>
          </a:prstGeom>
        </p:spPr>
      </p:pic>
      <p:pic>
        <p:nvPicPr>
          <p:cNvPr id="3" name="Grafik 2" descr="Tür geschlossen Silhouette">
            <a:hlinkClick r:id="rId5" action="ppaction://hlinksldjump"/>
            <a:extLst>
              <a:ext uri="{FF2B5EF4-FFF2-40B4-BE49-F238E27FC236}">
                <a16:creationId xmlns:a16="http://schemas.microsoft.com/office/drawing/2014/main" id="{D7EC75E1-960A-A54C-3363-CB3314B388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6895" y="1632889"/>
            <a:ext cx="1618342" cy="1618342"/>
          </a:xfrm>
          <a:prstGeom prst="rect">
            <a:avLst/>
          </a:prstGeom>
        </p:spPr>
      </p:pic>
      <p:pic>
        <p:nvPicPr>
          <p:cNvPr id="5" name="Grafik 4" descr="Tür geschlossen Silhouette">
            <a:hlinkClick r:id="rId5" action="ppaction://hlinksldjump"/>
            <a:extLst>
              <a:ext uri="{FF2B5EF4-FFF2-40B4-BE49-F238E27FC236}">
                <a16:creationId xmlns:a16="http://schemas.microsoft.com/office/drawing/2014/main" id="{C30F9612-9ED8-6897-24A6-201D9A62AD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5510" y="1580583"/>
            <a:ext cx="1618342" cy="1618342"/>
          </a:xfrm>
          <a:prstGeom prst="rect">
            <a:avLst/>
          </a:prstGeom>
        </p:spPr>
      </p:pic>
      <p:pic>
        <p:nvPicPr>
          <p:cNvPr id="6" name="Grafik 5" descr="Tür geschlossen Silhouette">
            <a:hlinkClick r:id="rId8" action="ppaction://hlinksldjump"/>
            <a:extLst>
              <a:ext uri="{FF2B5EF4-FFF2-40B4-BE49-F238E27FC236}">
                <a16:creationId xmlns:a16="http://schemas.microsoft.com/office/drawing/2014/main" id="{D5ABA8CE-2839-4CC9-6174-0E74260B24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05591" y="5005248"/>
            <a:ext cx="1618342" cy="1618342"/>
          </a:xfrm>
          <a:prstGeom prst="rect">
            <a:avLst/>
          </a:prstGeom>
        </p:spPr>
      </p:pic>
      <p:sp>
        <p:nvSpPr>
          <p:cNvPr id="9" name="Titel 1">
            <a:extLst>
              <a:ext uri="{FF2B5EF4-FFF2-40B4-BE49-F238E27FC236}">
                <a16:creationId xmlns:a16="http://schemas.microsoft.com/office/drawing/2014/main" id="{EAF24B3E-2BB5-85DF-DC4E-D125BBBE30B7}"/>
              </a:ext>
            </a:extLst>
          </p:cNvPr>
          <p:cNvSpPr txBox="1">
            <a:spLocks/>
          </p:cNvSpPr>
          <p:nvPr/>
        </p:nvSpPr>
        <p:spPr>
          <a:xfrm>
            <a:off x="0" y="28181"/>
            <a:ext cx="2432912" cy="945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latin typeface="Bradley Hand ITC" panose="03070402050302030203" pitchFamily="66" charset="0"/>
              </a:rPr>
              <a:t>2. Rätsel</a:t>
            </a:r>
          </a:p>
        </p:txBody>
      </p:sp>
      <p:sp>
        <p:nvSpPr>
          <p:cNvPr id="10" name="Inhaltsplatzhalter 2">
            <a:extLst>
              <a:ext uri="{FF2B5EF4-FFF2-40B4-BE49-F238E27FC236}">
                <a16:creationId xmlns:a16="http://schemas.microsoft.com/office/drawing/2014/main" id="{4BDFBA1F-3218-5AAF-76C5-BF78C2A34095}"/>
              </a:ext>
            </a:extLst>
          </p:cNvPr>
          <p:cNvSpPr txBox="1">
            <a:spLocks/>
          </p:cNvSpPr>
          <p:nvPr/>
        </p:nvSpPr>
        <p:spPr>
          <a:xfrm>
            <a:off x="8816942" y="3656031"/>
            <a:ext cx="2997934" cy="297378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latin typeface="Bradley Hand ITC" panose="03070402050302030203" pitchFamily="66" charset="0"/>
              </a:rPr>
              <a:t>Neben den Türen sind Bilder von Energiequellen zu sehen. Neben welcher Tür siehst du nur nachhaltige Quellen?</a:t>
            </a:r>
          </a:p>
        </p:txBody>
      </p:sp>
      <p:pic>
        <p:nvPicPr>
          <p:cNvPr id="1026" name="Picture 2" descr="Viel Komfort für wenig Koh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3538" y="922436"/>
            <a:ext cx="1267668" cy="845112"/>
          </a:xfrm>
          <a:prstGeom prst="rect">
            <a:avLst/>
          </a:prstGeom>
          <a:noFill/>
          <a:extLst>
            <a:ext uri="{909E8E84-426E-40DD-AFC4-6F175D3DCCD1}">
              <a14:hiddenFill xmlns:a14="http://schemas.microsoft.com/office/drawing/2010/main">
                <a:solidFill>
                  <a:srgbClr val="FFFFFF"/>
                </a:solidFill>
              </a14:hiddenFill>
            </a:ext>
          </a:extLst>
        </p:spPr>
      </p:pic>
      <p:sp>
        <p:nvSpPr>
          <p:cNvPr id="13" name="Sonne 12"/>
          <p:cNvSpPr/>
          <p:nvPr/>
        </p:nvSpPr>
        <p:spPr>
          <a:xfrm>
            <a:off x="9900272" y="2293692"/>
            <a:ext cx="831273" cy="809171"/>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atin typeface="Bradley Hand ITC" panose="03070402050302030203" pitchFamily="66" charset="0"/>
            </a:endParaRPr>
          </a:p>
        </p:txBody>
      </p:sp>
      <p:pic>
        <p:nvPicPr>
          <p:cNvPr id="1028" name="Picture 4" descr="Designpreis für Geschirr aus Kuhmist – Himbeersonne – Ideen für Landwir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4146" y="5267409"/>
            <a:ext cx="2034271" cy="13561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rdöl: Entstehung - Energie - Technik - Planet Wiss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14141" y="2051158"/>
            <a:ext cx="1582995" cy="8904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Erdöl: Entstehung - Energie - Technik - Planet Wiss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08774" y="420953"/>
            <a:ext cx="1582995" cy="8904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Geschichte der Wasserkraft | Energieerlebnis Langnau - Zündende Ideen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40182" y="3661683"/>
            <a:ext cx="1633200" cy="122489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r Verbinder 17"/>
          <p:cNvCxnSpPr/>
          <p:nvPr/>
        </p:nvCxnSpPr>
        <p:spPr>
          <a:xfrm flipV="1">
            <a:off x="1426029" y="3236667"/>
            <a:ext cx="10534743" cy="14564"/>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5127422" y="175463"/>
            <a:ext cx="1590049" cy="30612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a:off x="7911914" y="3251231"/>
            <a:ext cx="17390" cy="3386923"/>
          </a:xfrm>
          <a:prstGeom prst="line">
            <a:avLst/>
          </a:prstGeom>
        </p:spPr>
        <p:style>
          <a:lnRef idx="1">
            <a:schemeClr val="accent3"/>
          </a:lnRef>
          <a:fillRef idx="0">
            <a:schemeClr val="accent3"/>
          </a:fillRef>
          <a:effectRef idx="0">
            <a:schemeClr val="accent3"/>
          </a:effectRef>
          <a:fontRef idx="minor">
            <a:schemeClr val="tx1"/>
          </a:fontRef>
        </p:style>
      </p:cxnSp>
      <p:sp>
        <p:nvSpPr>
          <p:cNvPr id="42" name="Sonne 41"/>
          <p:cNvSpPr/>
          <p:nvPr/>
        </p:nvSpPr>
        <p:spPr>
          <a:xfrm>
            <a:off x="6156535" y="5705074"/>
            <a:ext cx="831273" cy="809171"/>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atin typeface="Bradley Hand ITC" panose="03070402050302030203" pitchFamily="66" charset="0"/>
            </a:endParaRPr>
          </a:p>
        </p:txBody>
      </p:sp>
      <p:pic>
        <p:nvPicPr>
          <p:cNvPr id="44" name="Picture 2" descr="Viel Komfort für wenig Koh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69095" y="2198462"/>
            <a:ext cx="1235139" cy="82342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Geschichte der Wasserkraft | Energieerlebnis Langnau - Zündende Ideen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97541" y="309986"/>
            <a:ext cx="1633200" cy="12248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Designpreis für Geschirr aus Kuhmist – Himbeersonne – Ideen für Landwir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4559" y="1772194"/>
            <a:ext cx="1602202" cy="106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39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rechblase: oval 6">
            <a:extLst>
              <a:ext uri="{FF2B5EF4-FFF2-40B4-BE49-F238E27FC236}">
                <a16:creationId xmlns:a16="http://schemas.microsoft.com/office/drawing/2014/main" id="{695C1668-3CD1-C53C-3FB1-3CA8C0525939}"/>
              </a:ext>
            </a:extLst>
          </p:cNvPr>
          <p:cNvSpPr/>
          <p:nvPr/>
        </p:nvSpPr>
        <p:spPr>
          <a:xfrm>
            <a:off x="4268033" y="205468"/>
            <a:ext cx="2670629" cy="1605643"/>
          </a:xfrm>
          <a:prstGeom prst="wedgeEllipseCallout">
            <a:avLst>
              <a:gd name="adj1" fmla="val -6132"/>
              <a:gd name="adj2" fmla="val 11037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latin typeface="Bradley Hand ITC" panose="03070402050302030203" pitchFamily="66" charset="0"/>
              </a:rPr>
              <a:t>Leider nicht ganz richtig.</a:t>
            </a:r>
          </a:p>
          <a:p>
            <a:pPr algn="ctr"/>
            <a:r>
              <a:rPr lang="de-DE" b="1" dirty="0">
                <a:latin typeface="Bradley Hand ITC" panose="03070402050302030203" pitchFamily="66" charset="0"/>
              </a:rPr>
              <a:t>Versuch es nochmal!</a:t>
            </a:r>
          </a:p>
        </p:txBody>
      </p:sp>
      <p:pic>
        <p:nvPicPr>
          <p:cNvPr id="4" name="Grafik 3">
            <a:extLst>
              <a:ext uri="{FF2B5EF4-FFF2-40B4-BE49-F238E27FC236}">
                <a16:creationId xmlns:a16="http://schemas.microsoft.com/office/drawing/2014/main" id="{0F6B2E95-87E1-0F58-12F9-94719A8BE11D}"/>
              </a:ext>
            </a:extLst>
          </p:cNvPr>
          <p:cNvPicPr>
            <a:picLocks noChangeAspect="1"/>
          </p:cNvPicPr>
          <p:nvPr/>
        </p:nvPicPr>
        <p:blipFill>
          <a:blip r:embed="rId2"/>
          <a:stretch>
            <a:fillRect/>
          </a:stretch>
        </p:blipFill>
        <p:spPr>
          <a:xfrm>
            <a:off x="4862027" y="2641493"/>
            <a:ext cx="1482640" cy="3407335"/>
          </a:xfrm>
          <a:prstGeom prst="rect">
            <a:avLst/>
          </a:prstGeom>
        </p:spPr>
      </p:pic>
      <p:pic>
        <p:nvPicPr>
          <p:cNvPr id="8" name="Grafik 7" descr="Tür geschlossen Silhouette">
            <a:extLst>
              <a:ext uri="{FF2B5EF4-FFF2-40B4-BE49-F238E27FC236}">
                <a16:creationId xmlns:a16="http://schemas.microsoft.com/office/drawing/2014/main" id="{522F3E4B-5C82-1BB2-291C-718794BFD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9031" y="2322285"/>
            <a:ext cx="3726543" cy="3726543"/>
          </a:xfrm>
          <a:prstGeom prst="rect">
            <a:avLst/>
          </a:prstGeom>
        </p:spPr>
      </p:pic>
      <p:sp>
        <p:nvSpPr>
          <p:cNvPr id="2" name="Pfeil: nach links 1">
            <a:hlinkHover r:id="rId5" action="ppaction://hlinksldjump"/>
            <a:extLst>
              <a:ext uri="{FF2B5EF4-FFF2-40B4-BE49-F238E27FC236}">
                <a16:creationId xmlns:a16="http://schemas.microsoft.com/office/drawing/2014/main" id="{5A543AC0-990E-71BB-76EF-BBE38AB99CB9}"/>
              </a:ext>
            </a:extLst>
          </p:cNvPr>
          <p:cNvSpPr/>
          <p:nvPr/>
        </p:nvSpPr>
        <p:spPr>
          <a:xfrm>
            <a:off x="378372" y="6048828"/>
            <a:ext cx="809297" cy="59371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b="1">
              <a:latin typeface="Bradley Hand ITC" panose="03070402050302030203" pitchFamily="66" charset="0"/>
            </a:endParaRPr>
          </a:p>
        </p:txBody>
      </p:sp>
    </p:spTree>
    <p:extLst>
      <p:ext uri="{BB962C8B-B14F-4D97-AF65-F5344CB8AC3E}">
        <p14:creationId xmlns:p14="http://schemas.microsoft.com/office/powerpoint/2010/main" val="1660713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ind Turbine Sketch at PaintingValley.com | Explore collection of Wi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328" y="48142"/>
            <a:ext cx="2541068" cy="2995007"/>
          </a:xfrm>
          <a:prstGeom prst="rect">
            <a:avLst/>
          </a:prstGeom>
          <a:noFill/>
          <a:extLst>
            <a:ext uri="{909E8E84-426E-40DD-AFC4-6F175D3DCCD1}">
              <a14:hiddenFill xmlns:a14="http://schemas.microsoft.com/office/drawing/2010/main">
                <a:solidFill>
                  <a:srgbClr val="FFFFFF"/>
                </a:solidFill>
              </a14:hiddenFill>
            </a:ext>
          </a:extLst>
        </p:spPr>
      </p:pic>
      <p:sp>
        <p:nvSpPr>
          <p:cNvPr id="3" name="Sonne 2"/>
          <p:cNvSpPr/>
          <p:nvPr/>
        </p:nvSpPr>
        <p:spPr>
          <a:xfrm>
            <a:off x="9574448" y="136635"/>
            <a:ext cx="2404781" cy="2513850"/>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atin typeface="Bradley Hand ITC" panose="03070402050302030203" pitchFamily="66" charset="0"/>
            </a:endParaRPr>
          </a:p>
        </p:txBody>
      </p:sp>
      <p:pic>
        <p:nvPicPr>
          <p:cNvPr id="4" name="Picture 4" descr="Designpreis für Geschirr aus Kuhmist – Himbeersonne – Ideen für Landwi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37" y="4256690"/>
            <a:ext cx="3597646" cy="2398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Geschichte der Wasserkraft | Energieerlebnis Langnau - Zündende Idee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2059" y="4340746"/>
            <a:ext cx="2718809" cy="2039105"/>
          </a:xfrm>
          <a:prstGeom prst="rect">
            <a:avLst/>
          </a:prstGeom>
          <a:noFill/>
          <a:extLst>
            <a:ext uri="{909E8E84-426E-40DD-AFC4-6F175D3DCCD1}">
              <a14:hiddenFill xmlns:a14="http://schemas.microsoft.com/office/drawing/2010/main">
                <a:solidFill>
                  <a:srgbClr val="FFFFFF"/>
                </a:solidFill>
              </a14:hiddenFill>
            </a:ext>
          </a:extLst>
        </p:spPr>
      </p:pic>
      <p:pic>
        <p:nvPicPr>
          <p:cNvPr id="6" name="Inhaltsplatzhalter 4">
            <a:extLst>
              <a:ext uri="{FF2B5EF4-FFF2-40B4-BE49-F238E27FC236}">
                <a16:creationId xmlns:a16="http://schemas.microsoft.com/office/drawing/2014/main" id="{6FE22ED2-853D-F64C-512D-3A7105CEA0C2}"/>
              </a:ext>
            </a:extLst>
          </p:cNvPr>
          <p:cNvPicPr>
            <a:picLocks noChangeAspect="1"/>
          </p:cNvPicPr>
          <p:nvPr/>
        </p:nvPicPr>
        <p:blipFill>
          <a:blip r:embed="rId5"/>
          <a:stretch>
            <a:fillRect/>
          </a:stretch>
        </p:blipFill>
        <p:spPr>
          <a:xfrm>
            <a:off x="325447" y="120371"/>
            <a:ext cx="1492844" cy="3194165"/>
          </a:xfrm>
          <a:prstGeom prst="rect">
            <a:avLst/>
          </a:prstGeom>
        </p:spPr>
      </p:pic>
      <p:sp>
        <p:nvSpPr>
          <p:cNvPr id="7" name="Sprechblase: oval 6">
            <a:extLst>
              <a:ext uri="{FF2B5EF4-FFF2-40B4-BE49-F238E27FC236}">
                <a16:creationId xmlns:a16="http://schemas.microsoft.com/office/drawing/2014/main" id="{695C1668-3CD1-C53C-3FB1-3CA8C0525939}"/>
              </a:ext>
            </a:extLst>
          </p:cNvPr>
          <p:cNvSpPr/>
          <p:nvPr/>
        </p:nvSpPr>
        <p:spPr>
          <a:xfrm>
            <a:off x="2343807" y="21021"/>
            <a:ext cx="3049835" cy="2396358"/>
          </a:xfrm>
          <a:prstGeom prst="wedgeEllipseCallout">
            <a:avLst>
              <a:gd name="adj1" fmla="val -72381"/>
              <a:gd name="adj2" fmla="val 1627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latin typeface="Bradley Hand ITC" panose="03070402050302030203" pitchFamily="66" charset="0"/>
              </a:rPr>
              <a:t>Genau richtig. Sonne, Wasser, Wind und Biomasse sind erneuerbare Energiequellen. </a:t>
            </a:r>
          </a:p>
        </p:txBody>
      </p:sp>
      <p:pic>
        <p:nvPicPr>
          <p:cNvPr id="8" name="Grafik 7" descr="Druckerabdeckung offen Silhouette">
            <a:hlinkClick r:id="" action="ppaction://hlinkshowjump?jump=nextslide"/>
            <a:extLst>
              <a:ext uri="{FF2B5EF4-FFF2-40B4-BE49-F238E27FC236}">
                <a16:creationId xmlns:a16="http://schemas.microsoft.com/office/drawing/2014/main" id="{AD749044-4A43-C9FC-32AD-D00F3BFCA5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5002" y="1407085"/>
            <a:ext cx="4757057" cy="4757057"/>
          </a:xfrm>
          <a:prstGeom prst="rect">
            <a:avLst/>
          </a:prstGeom>
        </p:spPr>
      </p:pic>
      <p:sp>
        <p:nvSpPr>
          <p:cNvPr id="9" name="Textfeld 8">
            <a:hlinkClick r:id="" action="ppaction://hlinkshowjump?jump=nextslide"/>
            <a:extLst>
              <a:ext uri="{FF2B5EF4-FFF2-40B4-BE49-F238E27FC236}">
                <a16:creationId xmlns:a16="http://schemas.microsoft.com/office/drawing/2014/main" id="{2868D99E-61B9-9327-C2D8-ADE0B209A5F3}"/>
              </a:ext>
            </a:extLst>
          </p:cNvPr>
          <p:cNvSpPr txBox="1"/>
          <p:nvPr/>
        </p:nvSpPr>
        <p:spPr>
          <a:xfrm>
            <a:off x="8741639" y="3113219"/>
            <a:ext cx="2792002" cy="923330"/>
          </a:xfrm>
          <a:prstGeom prst="rect">
            <a:avLst/>
          </a:prstGeom>
          <a:noFill/>
        </p:spPr>
        <p:txBody>
          <a:bodyPr wrap="square" rtlCol="0">
            <a:spAutoFit/>
          </a:bodyPr>
          <a:lstStyle/>
          <a:p>
            <a:r>
              <a:rPr lang="de-DE" b="1" dirty="0">
                <a:latin typeface="Bradley Hand ITC" panose="03070402050302030203" pitchFamily="66" charset="0"/>
              </a:rPr>
              <a:t>Klicke mir der Maus auf die Tür, um zum nächsten Raum zu gelangen</a:t>
            </a:r>
          </a:p>
        </p:txBody>
      </p:sp>
    </p:spTree>
    <p:extLst>
      <p:ext uri="{BB962C8B-B14F-4D97-AF65-F5344CB8AC3E}">
        <p14:creationId xmlns:p14="http://schemas.microsoft.com/office/powerpoint/2010/main" val="1848181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9">
            <a:extLst>
              <a:ext uri="{FF2B5EF4-FFF2-40B4-BE49-F238E27FC236}">
                <a16:creationId xmlns:a16="http://schemas.microsoft.com/office/drawing/2014/main" id="{7E0DEAAD-E5F4-C155-A105-69588313D1F4}"/>
              </a:ext>
            </a:extLst>
          </p:cNvPr>
          <p:cNvSpPr txBox="1">
            <a:spLocks/>
          </p:cNvSpPr>
          <p:nvPr/>
        </p:nvSpPr>
        <p:spPr>
          <a:xfrm>
            <a:off x="1353101" y="254094"/>
            <a:ext cx="9717374" cy="12794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a:latin typeface="Bradley Hand ITC" panose="03070402050302030203" pitchFamily="66" charset="0"/>
              </a:rPr>
              <a:t>Andi muss in diesem Raum Fragen zum Thema Verrottung beantworten</a:t>
            </a:r>
          </a:p>
        </p:txBody>
      </p:sp>
      <p:pic>
        <p:nvPicPr>
          <p:cNvPr id="3" name="Grafik 2">
            <a:extLst>
              <a:ext uri="{FF2B5EF4-FFF2-40B4-BE49-F238E27FC236}">
                <a16:creationId xmlns:a16="http://schemas.microsoft.com/office/drawing/2014/main" id="{4C945A4F-3E3E-FB7E-BD5B-CE975436BFBD}"/>
              </a:ext>
            </a:extLst>
          </p:cNvPr>
          <p:cNvPicPr>
            <a:picLocks noChangeAspect="1"/>
          </p:cNvPicPr>
          <p:nvPr/>
        </p:nvPicPr>
        <p:blipFill>
          <a:blip r:embed="rId2"/>
          <a:stretch>
            <a:fillRect/>
          </a:stretch>
        </p:blipFill>
        <p:spPr>
          <a:xfrm>
            <a:off x="7353097" y="3529249"/>
            <a:ext cx="1405061" cy="3258385"/>
          </a:xfrm>
          <a:prstGeom prst="rect">
            <a:avLst/>
          </a:prstGeom>
        </p:spPr>
      </p:pic>
      <p:sp>
        <p:nvSpPr>
          <p:cNvPr id="4" name="Textfeld 3">
            <a:extLst>
              <a:ext uri="{FF2B5EF4-FFF2-40B4-BE49-F238E27FC236}">
                <a16:creationId xmlns:a16="http://schemas.microsoft.com/office/drawing/2014/main" id="{017EEB27-D85C-43C0-D79B-C9340E5A34C4}"/>
              </a:ext>
            </a:extLst>
          </p:cNvPr>
          <p:cNvSpPr txBox="1"/>
          <p:nvPr/>
        </p:nvSpPr>
        <p:spPr>
          <a:xfrm>
            <a:off x="1464409" y="1795209"/>
            <a:ext cx="9494757" cy="4154984"/>
          </a:xfrm>
          <a:prstGeom prst="rect">
            <a:avLst/>
          </a:prstGeom>
          <a:noFill/>
        </p:spPr>
        <p:txBody>
          <a:bodyPr wrap="square" rtlCol="0">
            <a:spAutoFit/>
          </a:bodyPr>
          <a:lstStyle/>
          <a:p>
            <a:r>
              <a:rPr lang="de-DE" sz="2400" b="1" dirty="0">
                <a:latin typeface="Bradley Hand ITC" panose="03070402050302030203" pitchFamily="66" charset="0"/>
              </a:rPr>
              <a:t>Wenn man Abfälle in die Natur entsorgt verschwinden diese nicht einfach. Sondern es braucht viele Jahre bis diese Verrottet sind. </a:t>
            </a:r>
          </a:p>
          <a:p>
            <a:r>
              <a:rPr lang="de-DE" sz="2400" b="1" dirty="0">
                <a:latin typeface="Bradley Hand ITC" panose="03070402050302030203" pitchFamily="66" charset="0"/>
              </a:rPr>
              <a:t>In diese Zeit kann die Natur durch den Müll schweren schaden nehmen, weil z.B. Tiere den Müll essen oder sich darin verfangen und dann daran sterben können. Außerdem können so giftige Stoffe in die Natur abgegeben werden.</a:t>
            </a:r>
          </a:p>
          <a:p>
            <a:r>
              <a:rPr lang="de-DE" sz="2400" b="1" dirty="0">
                <a:latin typeface="Bradley Hand ITC" panose="03070402050302030203" pitchFamily="66" charset="0"/>
              </a:rPr>
              <a:t>Weißt du wie Lange dein Müll braucht bis </a:t>
            </a:r>
          </a:p>
          <a:p>
            <a:r>
              <a:rPr lang="de-DE" sz="2400" b="1" dirty="0">
                <a:latin typeface="Bradley Hand ITC" panose="03070402050302030203" pitchFamily="66" charset="0"/>
              </a:rPr>
              <a:t>dieser Verrottet ist? Finde es heraus!</a:t>
            </a:r>
          </a:p>
          <a:p>
            <a:endParaRPr lang="de-DE" sz="2400" b="1" dirty="0">
              <a:latin typeface="Bradley Hand ITC" panose="03070402050302030203" pitchFamily="66" charset="0"/>
            </a:endParaRPr>
          </a:p>
          <a:p>
            <a:r>
              <a:rPr lang="de-DE" sz="2400" b="1" dirty="0">
                <a:latin typeface="Bradley Hand ITC" panose="03070402050302030203" pitchFamily="66" charset="0"/>
              </a:rPr>
              <a:t>Klicke ab der nächsten Folie einfach das an, </a:t>
            </a:r>
          </a:p>
          <a:p>
            <a:r>
              <a:rPr lang="de-DE" sz="2400" b="1" dirty="0">
                <a:latin typeface="Bradley Hand ITC" panose="03070402050302030203" pitchFamily="66" charset="0"/>
              </a:rPr>
              <a:t>Was schneller Verrottet.</a:t>
            </a:r>
          </a:p>
        </p:txBody>
      </p:sp>
      <p:sp>
        <p:nvSpPr>
          <p:cNvPr id="5" name="Textfeld 4">
            <a:extLst>
              <a:ext uri="{FF2B5EF4-FFF2-40B4-BE49-F238E27FC236}">
                <a16:creationId xmlns:a16="http://schemas.microsoft.com/office/drawing/2014/main" id="{3D3D2A06-A72A-8F10-5BAD-9E3F4D9B1327}"/>
              </a:ext>
            </a:extLst>
          </p:cNvPr>
          <p:cNvSpPr txBox="1"/>
          <p:nvPr/>
        </p:nvSpPr>
        <p:spPr>
          <a:xfrm>
            <a:off x="88067" y="6211669"/>
            <a:ext cx="2752683" cy="646331"/>
          </a:xfrm>
          <a:prstGeom prst="rect">
            <a:avLst/>
          </a:prstGeom>
          <a:noFill/>
        </p:spPr>
        <p:txBody>
          <a:bodyPr wrap="square" rtlCol="0">
            <a:spAutoFit/>
          </a:bodyPr>
          <a:lstStyle/>
          <a:p>
            <a:r>
              <a:rPr lang="de-DE" b="1" dirty="0">
                <a:latin typeface="Bradley Hand ITC" panose="03070402050302030203" pitchFamily="66" charset="0"/>
              </a:rPr>
              <a:t>Klick </a:t>
            </a:r>
            <a:r>
              <a:rPr lang="de-DE" b="1" dirty="0">
                <a:latin typeface="Bradley Hand ITC" panose="03070402050302030203" pitchFamily="66" charset="0"/>
                <a:hlinkClick r:id="rId3" action="ppaction://hlinksldjump"/>
              </a:rPr>
              <a:t>hier</a:t>
            </a:r>
            <a:r>
              <a:rPr lang="de-DE" b="1" dirty="0">
                <a:latin typeface="Bradley Hand ITC" panose="03070402050302030203" pitchFamily="66" charset="0"/>
              </a:rPr>
              <a:t> mit der Maus,</a:t>
            </a:r>
          </a:p>
          <a:p>
            <a:r>
              <a:rPr lang="de-DE" b="1" dirty="0">
                <a:latin typeface="Bradley Hand ITC" panose="03070402050302030203" pitchFamily="66" charset="0"/>
              </a:rPr>
              <a:t>wenn du bereit bist</a:t>
            </a:r>
          </a:p>
        </p:txBody>
      </p:sp>
      <p:pic>
        <p:nvPicPr>
          <p:cNvPr id="6" name="Grafik 5"/>
          <p:cNvPicPr>
            <a:picLocks noChangeAspect="1"/>
          </p:cNvPicPr>
          <p:nvPr/>
        </p:nvPicPr>
        <p:blipFill>
          <a:blip r:embed="rId4"/>
          <a:stretch>
            <a:fillRect/>
          </a:stretch>
        </p:blipFill>
        <p:spPr>
          <a:xfrm>
            <a:off x="8758158" y="3996965"/>
            <a:ext cx="3433842" cy="2861035"/>
          </a:xfrm>
          <a:prstGeom prst="rect">
            <a:avLst/>
          </a:prstGeom>
        </p:spPr>
      </p:pic>
      <p:sp>
        <p:nvSpPr>
          <p:cNvPr id="7" name="Pfeil nach unten 6"/>
          <p:cNvSpPr/>
          <p:nvPr/>
        </p:nvSpPr>
        <p:spPr>
          <a:xfrm>
            <a:off x="10610374" y="4856784"/>
            <a:ext cx="245097" cy="41478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64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Obst, drinnen, grün, Apfel enthält.">
            <a:hlinkClick r:id="rId2" action="ppaction://hlinksldjump"/>
            <a:extLst>
              <a:ext uri="{FF2B5EF4-FFF2-40B4-BE49-F238E27FC236}">
                <a16:creationId xmlns:a16="http://schemas.microsoft.com/office/drawing/2014/main" id="{D411A5AA-C9BA-E629-E3A7-93B6C73FC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38" y="2653817"/>
            <a:ext cx="4162759" cy="3132476"/>
          </a:xfrm>
          <a:prstGeom prst="rect">
            <a:avLst/>
          </a:prstGeom>
        </p:spPr>
      </p:pic>
      <p:sp>
        <p:nvSpPr>
          <p:cNvPr id="4" name="Rechteck 3">
            <a:hlinkClick r:id="rId2" action="ppaction://hlinksldjump"/>
            <a:extLst>
              <a:ext uri="{FF2B5EF4-FFF2-40B4-BE49-F238E27FC236}">
                <a16:creationId xmlns:a16="http://schemas.microsoft.com/office/drawing/2014/main" id="{1C4E0270-37EF-5EBE-4F08-D0ADBAC50802}"/>
              </a:ext>
            </a:extLst>
          </p:cNvPr>
          <p:cNvSpPr/>
          <p:nvPr/>
        </p:nvSpPr>
        <p:spPr>
          <a:xfrm>
            <a:off x="6699814" y="2357293"/>
            <a:ext cx="4965538"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Bananenschale</a:t>
            </a:r>
          </a:p>
        </p:txBody>
      </p:sp>
      <p:sp>
        <p:nvSpPr>
          <p:cNvPr id="6" name="Textfeld 5">
            <a:extLst>
              <a:ext uri="{FF2B5EF4-FFF2-40B4-BE49-F238E27FC236}">
                <a16:creationId xmlns:a16="http://schemas.microsoft.com/office/drawing/2014/main" id="{CEAA38B0-2DFA-809E-5823-ACADC3119A30}"/>
              </a:ext>
            </a:extLst>
          </p:cNvPr>
          <p:cNvSpPr txBox="1"/>
          <p:nvPr/>
        </p:nvSpPr>
        <p:spPr>
          <a:xfrm>
            <a:off x="526649" y="5538486"/>
            <a:ext cx="496553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Apfelschale</a:t>
            </a:r>
          </a:p>
        </p:txBody>
      </p:sp>
      <p:pic>
        <p:nvPicPr>
          <p:cNvPr id="8" name="Grafik 7" descr="Ein Bild, das Obst, Banane enthält.&#10;&#10;Automatisch generierte Beschreibung">
            <a:extLst>
              <a:ext uri="{FF2B5EF4-FFF2-40B4-BE49-F238E27FC236}">
                <a16:creationId xmlns:a16="http://schemas.microsoft.com/office/drawing/2014/main" id="{35A853DA-C995-3171-3AF7-E9E55CAA6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870" y="2546312"/>
            <a:ext cx="4488261" cy="2992174"/>
          </a:xfrm>
          <a:prstGeom prst="rect">
            <a:avLst/>
          </a:prstGeom>
        </p:spPr>
      </p:pic>
      <p:sp>
        <p:nvSpPr>
          <p:cNvPr id="12" name="Rechteck 11">
            <a:hlinkClick r:id="rId2" action="ppaction://hlinksldjump"/>
            <a:extLst>
              <a:ext uri="{FF2B5EF4-FFF2-40B4-BE49-F238E27FC236}">
                <a16:creationId xmlns:a16="http://schemas.microsoft.com/office/drawing/2014/main" id="{DFF64A0F-68AB-81AB-290E-BEA27B324855}"/>
              </a:ext>
            </a:extLst>
          </p:cNvPr>
          <p:cNvSpPr/>
          <p:nvPr/>
        </p:nvSpPr>
        <p:spPr>
          <a:xfrm>
            <a:off x="526648" y="2112885"/>
            <a:ext cx="4965539" cy="42879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11" name="Rechteck 10">
            <a:hlinkClick r:id="rId5" action="ppaction://hlinksldjump"/>
            <a:extLst>
              <a:ext uri="{FF2B5EF4-FFF2-40B4-BE49-F238E27FC236}">
                <a16:creationId xmlns:a16="http://schemas.microsoft.com/office/drawing/2014/main" id="{1E59680D-E70C-D675-010E-A48233C3ACCE}"/>
              </a:ext>
            </a:extLst>
          </p:cNvPr>
          <p:cNvSpPr/>
          <p:nvPr/>
        </p:nvSpPr>
        <p:spPr>
          <a:xfrm>
            <a:off x="6699813" y="2112885"/>
            <a:ext cx="4965538" cy="42879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2401076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Obst, drinnen, grün, Apfel enthält.">
            <a:extLst>
              <a:ext uri="{FF2B5EF4-FFF2-40B4-BE49-F238E27FC236}">
                <a16:creationId xmlns:a16="http://schemas.microsoft.com/office/drawing/2014/main" id="{D411A5AA-C9BA-E629-E3A7-93B6C73FC6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61" y="2672228"/>
            <a:ext cx="4162759" cy="3132476"/>
          </a:xfrm>
          <a:prstGeom prst="rect">
            <a:avLst/>
          </a:prstGeom>
        </p:spPr>
      </p:pic>
      <p:sp>
        <p:nvSpPr>
          <p:cNvPr id="4" name="Textfeld 3">
            <a:extLst>
              <a:ext uri="{FF2B5EF4-FFF2-40B4-BE49-F238E27FC236}">
                <a16:creationId xmlns:a16="http://schemas.microsoft.com/office/drawing/2014/main" id="{23EC0AB7-C51A-4A40-BE9E-609EF0827B4C}"/>
              </a:ext>
            </a:extLst>
          </p:cNvPr>
          <p:cNvSpPr txBox="1"/>
          <p:nvPr/>
        </p:nvSpPr>
        <p:spPr>
          <a:xfrm>
            <a:off x="526647" y="5578997"/>
            <a:ext cx="49713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2 Wochen</a:t>
            </a:r>
          </a:p>
        </p:txBody>
      </p:sp>
      <p:sp>
        <p:nvSpPr>
          <p:cNvPr id="6" name="Textfeld 5">
            <a:extLst>
              <a:ext uri="{FF2B5EF4-FFF2-40B4-BE49-F238E27FC236}">
                <a16:creationId xmlns:a16="http://schemas.microsoft.com/office/drawing/2014/main" id="{CAA83279-1290-D3FB-263A-333903E6BBF7}"/>
              </a:ext>
            </a:extLst>
          </p:cNvPr>
          <p:cNvSpPr txBox="1"/>
          <p:nvPr/>
        </p:nvSpPr>
        <p:spPr>
          <a:xfrm>
            <a:off x="6694025" y="5578997"/>
            <a:ext cx="49713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1 bis 3 Jahre</a:t>
            </a:r>
          </a:p>
        </p:txBody>
      </p:sp>
      <p:pic>
        <p:nvPicPr>
          <p:cNvPr id="8" name="Grafik 7" descr="Ein Bild, das Obst, Banane enthält.&#10;&#10;Automatisch generierte Beschreibung">
            <a:extLst>
              <a:ext uri="{FF2B5EF4-FFF2-40B4-BE49-F238E27FC236}">
                <a16:creationId xmlns:a16="http://schemas.microsoft.com/office/drawing/2014/main" id="{8C0CA33E-6247-5D66-D33F-90D319062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558" y="2528517"/>
            <a:ext cx="4488261" cy="2992174"/>
          </a:xfrm>
          <a:prstGeom prst="rect">
            <a:avLst/>
          </a:prstGeom>
        </p:spPr>
      </p:pic>
      <p:sp>
        <p:nvSpPr>
          <p:cNvPr id="7" name="Rechteck 6">
            <a:hlinkClick r:id="rId4" action="ppaction://hlinksldjump"/>
            <a:extLst>
              <a:ext uri="{FF2B5EF4-FFF2-40B4-BE49-F238E27FC236}">
                <a16:creationId xmlns:a16="http://schemas.microsoft.com/office/drawing/2014/main" id="{2C227DEB-2047-6416-A511-BE0FC4927EC5}"/>
              </a:ext>
            </a:extLst>
          </p:cNvPr>
          <p:cNvSpPr/>
          <p:nvPr/>
        </p:nvSpPr>
        <p:spPr>
          <a:xfrm>
            <a:off x="0" y="-622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667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Obst, drinnen, grün, Apfel enthält.">
            <a:extLst>
              <a:ext uri="{FF2B5EF4-FFF2-40B4-BE49-F238E27FC236}">
                <a16:creationId xmlns:a16="http://schemas.microsoft.com/office/drawing/2014/main" id="{D411A5AA-C9BA-E629-E3A7-93B6C73FC6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61" y="2672228"/>
            <a:ext cx="4162759" cy="3132476"/>
          </a:xfrm>
          <a:prstGeom prst="rect">
            <a:avLst/>
          </a:prstGeom>
        </p:spPr>
      </p:pic>
      <p:sp>
        <p:nvSpPr>
          <p:cNvPr id="4" name="Textfeld 3">
            <a:extLst>
              <a:ext uri="{FF2B5EF4-FFF2-40B4-BE49-F238E27FC236}">
                <a16:creationId xmlns:a16="http://schemas.microsoft.com/office/drawing/2014/main" id="{B5078DC5-93ED-1AE7-E8DA-20FA190FB7A7}"/>
              </a:ext>
            </a:extLst>
          </p:cNvPr>
          <p:cNvSpPr txBox="1"/>
          <p:nvPr/>
        </p:nvSpPr>
        <p:spPr>
          <a:xfrm>
            <a:off x="526647" y="5578997"/>
            <a:ext cx="49713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2 Wochen</a:t>
            </a:r>
          </a:p>
        </p:txBody>
      </p:sp>
      <p:sp>
        <p:nvSpPr>
          <p:cNvPr id="5" name="Textfeld 4">
            <a:extLst>
              <a:ext uri="{FF2B5EF4-FFF2-40B4-BE49-F238E27FC236}">
                <a16:creationId xmlns:a16="http://schemas.microsoft.com/office/drawing/2014/main" id="{69D28E61-9B0C-CE1D-B667-49FF4C86185A}"/>
              </a:ext>
            </a:extLst>
          </p:cNvPr>
          <p:cNvSpPr txBox="1"/>
          <p:nvPr/>
        </p:nvSpPr>
        <p:spPr>
          <a:xfrm>
            <a:off x="6694025" y="5578997"/>
            <a:ext cx="49713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1 bis 3 Jahre</a:t>
            </a:r>
          </a:p>
        </p:txBody>
      </p:sp>
      <p:pic>
        <p:nvPicPr>
          <p:cNvPr id="7" name="Grafik 6" descr="Ein Bild, das Obst, Banane enthält.&#10;&#10;Automatisch generierte Beschreibung">
            <a:extLst>
              <a:ext uri="{FF2B5EF4-FFF2-40B4-BE49-F238E27FC236}">
                <a16:creationId xmlns:a16="http://schemas.microsoft.com/office/drawing/2014/main" id="{50D71DE1-86ED-75A0-07B2-A6BA58B8A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870" y="2546312"/>
            <a:ext cx="4488261" cy="2992174"/>
          </a:xfrm>
          <a:prstGeom prst="rect">
            <a:avLst/>
          </a:prstGeom>
        </p:spPr>
      </p:pic>
      <p:sp>
        <p:nvSpPr>
          <p:cNvPr id="6" name="Rechteck 5">
            <a:hlinkClick r:id="rId4" action="ppaction://hlinksldjump"/>
            <a:extLst>
              <a:ext uri="{FF2B5EF4-FFF2-40B4-BE49-F238E27FC236}">
                <a16:creationId xmlns:a16="http://schemas.microsoft.com/office/drawing/2014/main" id="{57A296FD-E54E-6649-7269-F2C5E1495300}"/>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979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08C55B9-9B49-4D20-B3A4-9A16EBBB582F}"/>
              </a:ext>
            </a:extLst>
          </p:cNvPr>
          <p:cNvSpPr txBox="1"/>
          <p:nvPr/>
        </p:nvSpPr>
        <p:spPr>
          <a:xfrm>
            <a:off x="1120815" y="5758405"/>
            <a:ext cx="37347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Leder</a:t>
            </a:r>
          </a:p>
        </p:txBody>
      </p:sp>
      <p:sp>
        <p:nvSpPr>
          <p:cNvPr id="7" name="Textfeld 6">
            <a:extLst>
              <a:ext uri="{FF2B5EF4-FFF2-40B4-BE49-F238E27FC236}">
                <a16:creationId xmlns:a16="http://schemas.microsoft.com/office/drawing/2014/main" id="{05610F55-3067-02C7-CD2A-AB27980676AA}"/>
              </a:ext>
            </a:extLst>
          </p:cNvPr>
          <p:cNvSpPr txBox="1"/>
          <p:nvPr/>
        </p:nvSpPr>
        <p:spPr>
          <a:xfrm>
            <a:off x="7336422" y="5573739"/>
            <a:ext cx="37347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Maske</a:t>
            </a:r>
          </a:p>
        </p:txBody>
      </p:sp>
      <p:pic>
        <p:nvPicPr>
          <p:cNvPr id="4" name="Grafik 3">
            <a:extLst>
              <a:ext uri="{FF2B5EF4-FFF2-40B4-BE49-F238E27FC236}">
                <a16:creationId xmlns:a16="http://schemas.microsoft.com/office/drawing/2014/main" id="{81DBA1B8-7638-DFE6-5553-47993ACB63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138" y="2164267"/>
            <a:ext cx="2852115" cy="3680613"/>
          </a:xfrm>
          <a:prstGeom prst="rect">
            <a:avLst/>
          </a:prstGeom>
        </p:spPr>
      </p:pic>
      <p:pic>
        <p:nvPicPr>
          <p:cNvPr id="11" name="Grafik 10" descr="Ein Bild, das Unterhose enthält.&#10;&#10;Automatisch generierte Beschreibung">
            <a:extLst>
              <a:ext uri="{FF2B5EF4-FFF2-40B4-BE49-F238E27FC236}">
                <a16:creationId xmlns:a16="http://schemas.microsoft.com/office/drawing/2014/main" id="{AB7BF890-98B4-7BAA-3191-38A3EE47A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860" y="2356573"/>
            <a:ext cx="4204899" cy="3019361"/>
          </a:xfrm>
          <a:prstGeom prst="rect">
            <a:avLst/>
          </a:prstGeom>
        </p:spPr>
      </p:pic>
      <p:sp>
        <p:nvSpPr>
          <p:cNvPr id="12" name="Rechteck 11">
            <a:hlinkClick r:id="rId4" action="ppaction://hlinksldjump"/>
            <a:extLst>
              <a:ext uri="{FF2B5EF4-FFF2-40B4-BE49-F238E27FC236}">
                <a16:creationId xmlns:a16="http://schemas.microsoft.com/office/drawing/2014/main" id="{4CDA7A50-4FFB-FC80-B52C-29FA1914B2AD}"/>
              </a:ext>
            </a:extLst>
          </p:cNvPr>
          <p:cNvSpPr/>
          <p:nvPr/>
        </p:nvSpPr>
        <p:spPr>
          <a:xfrm>
            <a:off x="535619" y="2077374"/>
            <a:ext cx="4962619" cy="43500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3" name="Rechteck 12">
            <a:hlinkClick r:id="rId5" action="ppaction://hlinksldjump"/>
            <a:extLst>
              <a:ext uri="{FF2B5EF4-FFF2-40B4-BE49-F238E27FC236}">
                <a16:creationId xmlns:a16="http://schemas.microsoft.com/office/drawing/2014/main" id="{5E165BE6-FC4C-EB6C-0AE5-2590E3700D5F}"/>
              </a:ext>
            </a:extLst>
          </p:cNvPr>
          <p:cNvSpPr/>
          <p:nvPr/>
        </p:nvSpPr>
        <p:spPr>
          <a:xfrm>
            <a:off x="6693763" y="2077374"/>
            <a:ext cx="4962618" cy="43500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897901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BF3E2-791A-1656-031C-BB19D9FE631A}"/>
              </a:ext>
            </a:extLst>
          </p:cNvPr>
          <p:cNvSpPr>
            <a:spLocks noGrp="1"/>
          </p:cNvSpPr>
          <p:nvPr>
            <p:ph type="title"/>
          </p:nvPr>
        </p:nvSpPr>
        <p:spPr/>
        <p:txBody>
          <a:bodyPr/>
          <a:lstStyle/>
          <a:p>
            <a:r>
              <a:rPr lang="de-DE" sz="4000" b="1" dirty="0">
                <a:latin typeface="Bradley Hand ITC" panose="03070402050302030203" pitchFamily="66" charset="0"/>
              </a:rPr>
              <a:t>Spielanleitung</a:t>
            </a:r>
          </a:p>
        </p:txBody>
      </p:sp>
      <p:sp>
        <p:nvSpPr>
          <p:cNvPr id="3" name="Inhaltsplatzhalter 2">
            <a:extLst>
              <a:ext uri="{FF2B5EF4-FFF2-40B4-BE49-F238E27FC236}">
                <a16:creationId xmlns:a16="http://schemas.microsoft.com/office/drawing/2014/main" id="{E11909EA-81CB-D796-7220-F62DD1B5AFE2}"/>
              </a:ext>
            </a:extLst>
          </p:cNvPr>
          <p:cNvSpPr>
            <a:spLocks noGrp="1"/>
          </p:cNvSpPr>
          <p:nvPr>
            <p:ph idx="1"/>
          </p:nvPr>
        </p:nvSpPr>
        <p:spPr>
          <a:xfrm>
            <a:off x="838200" y="1825625"/>
            <a:ext cx="10515600" cy="3990836"/>
          </a:xfrm>
          <a:noFill/>
        </p:spPr>
        <p:txBody>
          <a:bodyPr wrap="square" rtlCol="0">
            <a:spAutoFit/>
          </a:bodyPr>
          <a:lstStyle/>
          <a:p>
            <a:pPr marL="0" indent="0">
              <a:buNone/>
            </a:pPr>
            <a:r>
              <a:rPr lang="de-DE" sz="2400" b="1" dirty="0">
                <a:latin typeface="Bradley Hand ITC" panose="03070402050302030203" pitchFamily="66" charset="0"/>
              </a:rPr>
              <a:t>Willkommen in diesem Exit-Spiel !</a:t>
            </a:r>
          </a:p>
          <a:p>
            <a:pPr marL="0" indent="0">
              <a:buNone/>
            </a:pPr>
            <a:endParaRPr lang="de-DE" sz="2400" b="1" dirty="0">
              <a:latin typeface="Bradley Hand ITC" panose="03070402050302030203" pitchFamily="66" charset="0"/>
            </a:endParaRPr>
          </a:p>
          <a:p>
            <a:pPr marL="0" indent="0">
              <a:buNone/>
            </a:pPr>
            <a:r>
              <a:rPr lang="de-DE" sz="2400" b="1" dirty="0">
                <a:latin typeface="Bradley Hand ITC" panose="03070402050302030203" pitchFamily="66" charset="0"/>
              </a:rPr>
              <a:t>Lest euch die Texte aufmerksam durch oder hört euch die hinterlegte Tonspur an.</a:t>
            </a:r>
          </a:p>
          <a:p>
            <a:pPr marL="0" indent="0">
              <a:buNone/>
            </a:pPr>
            <a:r>
              <a:rPr lang="de-DE" sz="2400" b="1" dirty="0">
                <a:latin typeface="Bradley Hand ITC" panose="03070402050302030203" pitchFamily="66" charset="0"/>
              </a:rPr>
              <a:t>Wenn ihr den Text verstanden habt klickt auf die </a:t>
            </a:r>
            <a:r>
              <a:rPr lang="de-DE" sz="2400" b="1" u="sng" dirty="0">
                <a:solidFill>
                  <a:schemeClr val="accent1"/>
                </a:solidFill>
                <a:latin typeface="Bradley Hand ITC" panose="03070402050302030203" pitchFamily="66" charset="0"/>
              </a:rPr>
              <a:t>markierte</a:t>
            </a:r>
            <a:r>
              <a:rPr lang="de-DE" sz="2400" b="1" dirty="0">
                <a:latin typeface="Bradley Hand ITC" panose="03070402050302030203" pitchFamily="66" charset="0"/>
              </a:rPr>
              <a:t> Stelle auf der Folie um zu weiteren Erklärungen oder einem Rätsel zu gelangen.</a:t>
            </a:r>
          </a:p>
          <a:p>
            <a:pPr marL="0" indent="0">
              <a:buNone/>
            </a:pPr>
            <a:endParaRPr lang="de-DE" sz="2400" b="1" dirty="0">
              <a:latin typeface="Bradley Hand ITC" panose="03070402050302030203" pitchFamily="66" charset="0"/>
            </a:endParaRPr>
          </a:p>
          <a:p>
            <a:pPr marL="0" indent="0">
              <a:buNone/>
            </a:pPr>
            <a:r>
              <a:rPr lang="de-DE" sz="2400" b="1" dirty="0">
                <a:latin typeface="Bradley Hand ITC" panose="03070402050302030203" pitchFamily="66" charset="0"/>
              </a:rPr>
              <a:t>Wenn ihr alle vier Rätsel gelöst habt, ist das Spiel gewonnen.</a:t>
            </a:r>
          </a:p>
          <a:p>
            <a:pPr marL="0" indent="0">
              <a:buNone/>
            </a:pPr>
            <a:endParaRPr lang="de-DE" sz="2400" b="1" dirty="0">
              <a:latin typeface="Bradley Hand ITC" panose="03070402050302030203" pitchFamily="66" charset="0"/>
            </a:endParaRPr>
          </a:p>
          <a:p>
            <a:pPr marL="0" indent="0">
              <a:buNone/>
            </a:pPr>
            <a:r>
              <a:rPr lang="de-DE" sz="2400" b="1" dirty="0">
                <a:latin typeface="Bradley Hand ITC" panose="03070402050302030203" pitchFamily="66" charset="0"/>
              </a:rPr>
              <a:t>Viel Spaß!</a:t>
            </a:r>
          </a:p>
        </p:txBody>
      </p:sp>
      <p:sp>
        <p:nvSpPr>
          <p:cNvPr id="4" name="Textfeld 3">
            <a:extLst>
              <a:ext uri="{FF2B5EF4-FFF2-40B4-BE49-F238E27FC236}">
                <a16:creationId xmlns:a16="http://schemas.microsoft.com/office/drawing/2014/main" id="{341E1482-B510-68D3-F0E2-04D09B27E212}"/>
              </a:ext>
            </a:extLst>
          </p:cNvPr>
          <p:cNvSpPr txBox="1"/>
          <p:nvPr/>
        </p:nvSpPr>
        <p:spPr>
          <a:xfrm>
            <a:off x="9315945" y="6075907"/>
            <a:ext cx="2752683" cy="646331"/>
          </a:xfrm>
          <a:prstGeom prst="rect">
            <a:avLst/>
          </a:prstGeom>
          <a:noFill/>
        </p:spPr>
        <p:txBody>
          <a:bodyPr wrap="square" rtlCol="0">
            <a:spAutoFit/>
          </a:bodyPr>
          <a:lstStyle/>
          <a:p>
            <a:r>
              <a:rPr lang="de-DE" b="1" dirty="0">
                <a:latin typeface="Bradley Hand ITC" panose="03070402050302030203" pitchFamily="66" charset="0"/>
              </a:rPr>
              <a:t>Klicke </a:t>
            </a:r>
            <a:r>
              <a:rPr lang="de-DE" b="1" dirty="0">
                <a:solidFill>
                  <a:schemeClr val="accent1"/>
                </a:solidFill>
                <a:latin typeface="Bradley Hand ITC" panose="03070402050302030203" pitchFamily="66" charset="0"/>
                <a:hlinkClick r:id="" action="ppaction://hlinkshowjump?jump=nextslide">
                  <a:extLst>
                    <a:ext uri="{A12FA001-AC4F-418D-AE19-62706E023703}">
                      <ahyp:hlinkClr xmlns:ahyp="http://schemas.microsoft.com/office/drawing/2018/hyperlinkcolor" val="tx"/>
                    </a:ext>
                  </a:extLst>
                </a:hlinkClick>
              </a:rPr>
              <a:t>hier</a:t>
            </a:r>
            <a:r>
              <a:rPr lang="de-DE" b="1" dirty="0">
                <a:latin typeface="Bradley Hand ITC" panose="03070402050302030203" pitchFamily="66" charset="0"/>
              </a:rPr>
              <a:t> mit der Maus,</a:t>
            </a:r>
          </a:p>
          <a:p>
            <a:r>
              <a:rPr lang="de-DE" b="1" dirty="0">
                <a:latin typeface="Bradley Hand ITC" panose="03070402050302030203" pitchFamily="66" charset="0"/>
              </a:rPr>
              <a:t>wenn du bereit bist</a:t>
            </a:r>
          </a:p>
        </p:txBody>
      </p:sp>
      <p:pic>
        <p:nvPicPr>
          <p:cNvPr id="5" name="Inhaltsplatzhalter 4">
            <a:extLst>
              <a:ext uri="{FF2B5EF4-FFF2-40B4-BE49-F238E27FC236}">
                <a16:creationId xmlns:a16="http://schemas.microsoft.com/office/drawing/2014/main" id="{6FE22ED2-853D-F64C-512D-3A7105CEA0C2}"/>
              </a:ext>
            </a:extLst>
          </p:cNvPr>
          <p:cNvPicPr>
            <a:picLocks noChangeAspect="1"/>
          </p:cNvPicPr>
          <p:nvPr/>
        </p:nvPicPr>
        <p:blipFill>
          <a:blip r:embed="rId2"/>
          <a:stretch>
            <a:fillRect/>
          </a:stretch>
        </p:blipFill>
        <p:spPr>
          <a:xfrm>
            <a:off x="5556875" y="0"/>
            <a:ext cx="1250172" cy="2674933"/>
          </a:xfrm>
          <a:prstGeom prst="rect">
            <a:avLst/>
          </a:prstGeom>
        </p:spPr>
      </p:pic>
    </p:spTree>
    <p:extLst>
      <p:ext uri="{BB962C8B-B14F-4D97-AF65-F5344CB8AC3E}">
        <p14:creationId xmlns:p14="http://schemas.microsoft.com/office/powerpoint/2010/main" val="3906889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08C55B9-9B49-4D20-B3A4-9A16EBBB582F}"/>
              </a:ext>
            </a:extLst>
          </p:cNvPr>
          <p:cNvSpPr txBox="1"/>
          <p:nvPr/>
        </p:nvSpPr>
        <p:spPr>
          <a:xfrm>
            <a:off x="1120815" y="5758405"/>
            <a:ext cx="37347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50 Jahre</a:t>
            </a:r>
          </a:p>
        </p:txBody>
      </p:sp>
      <p:sp>
        <p:nvSpPr>
          <p:cNvPr id="7" name="Textfeld 6">
            <a:extLst>
              <a:ext uri="{FF2B5EF4-FFF2-40B4-BE49-F238E27FC236}">
                <a16:creationId xmlns:a16="http://schemas.microsoft.com/office/drawing/2014/main" id="{05610F55-3067-02C7-CD2A-AB27980676AA}"/>
              </a:ext>
            </a:extLst>
          </p:cNvPr>
          <p:cNvSpPr txBox="1"/>
          <p:nvPr/>
        </p:nvSpPr>
        <p:spPr>
          <a:xfrm>
            <a:off x="7336422" y="5573739"/>
            <a:ext cx="37347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450 Jahre</a:t>
            </a:r>
          </a:p>
        </p:txBody>
      </p:sp>
      <p:pic>
        <p:nvPicPr>
          <p:cNvPr id="4" name="Grafik 3">
            <a:extLst>
              <a:ext uri="{FF2B5EF4-FFF2-40B4-BE49-F238E27FC236}">
                <a16:creationId xmlns:a16="http://schemas.microsoft.com/office/drawing/2014/main" id="{BD82A9AF-A56C-93BF-99D9-4689C4D12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138" y="2164267"/>
            <a:ext cx="2852115" cy="3680613"/>
          </a:xfrm>
          <a:prstGeom prst="rect">
            <a:avLst/>
          </a:prstGeom>
        </p:spPr>
      </p:pic>
      <p:pic>
        <p:nvPicPr>
          <p:cNvPr id="8" name="Grafik 7" descr="Ein Bild, das Unterhose enthält.&#10;&#10;Automatisch generierte Beschreibung">
            <a:extLst>
              <a:ext uri="{FF2B5EF4-FFF2-40B4-BE49-F238E27FC236}">
                <a16:creationId xmlns:a16="http://schemas.microsoft.com/office/drawing/2014/main" id="{78A8CF03-585B-78C3-6243-2ADF12472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860" y="2356573"/>
            <a:ext cx="4204899" cy="3019361"/>
          </a:xfrm>
          <a:prstGeom prst="rect">
            <a:avLst/>
          </a:prstGeom>
        </p:spPr>
      </p:pic>
      <p:sp>
        <p:nvSpPr>
          <p:cNvPr id="2" name="Rechteck 1">
            <a:hlinkClick r:id="rId4" action="ppaction://hlinksldjump"/>
            <a:extLst>
              <a:ext uri="{FF2B5EF4-FFF2-40B4-BE49-F238E27FC236}">
                <a16:creationId xmlns:a16="http://schemas.microsoft.com/office/drawing/2014/main" id="{31950411-8E2C-0C43-8D56-E575207004AE}"/>
              </a:ext>
            </a:extLst>
          </p:cNvPr>
          <p:cNvSpPr/>
          <p:nvPr/>
        </p:nvSpPr>
        <p:spPr>
          <a:xfrm>
            <a:off x="-9832"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776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08C55B9-9B49-4D20-B3A4-9A16EBBB582F}"/>
              </a:ext>
            </a:extLst>
          </p:cNvPr>
          <p:cNvSpPr txBox="1"/>
          <p:nvPr/>
        </p:nvSpPr>
        <p:spPr>
          <a:xfrm>
            <a:off x="1120815" y="5758405"/>
            <a:ext cx="37347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50 Jahre</a:t>
            </a:r>
          </a:p>
        </p:txBody>
      </p:sp>
      <p:sp>
        <p:nvSpPr>
          <p:cNvPr id="7" name="Textfeld 6">
            <a:extLst>
              <a:ext uri="{FF2B5EF4-FFF2-40B4-BE49-F238E27FC236}">
                <a16:creationId xmlns:a16="http://schemas.microsoft.com/office/drawing/2014/main" id="{05610F55-3067-02C7-CD2A-AB27980676AA}"/>
              </a:ext>
            </a:extLst>
          </p:cNvPr>
          <p:cNvSpPr txBox="1"/>
          <p:nvPr/>
        </p:nvSpPr>
        <p:spPr>
          <a:xfrm>
            <a:off x="7336422" y="5573739"/>
            <a:ext cx="37347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450 Jahre</a:t>
            </a:r>
          </a:p>
        </p:txBody>
      </p:sp>
      <p:pic>
        <p:nvPicPr>
          <p:cNvPr id="4" name="Grafik 3">
            <a:extLst>
              <a:ext uri="{FF2B5EF4-FFF2-40B4-BE49-F238E27FC236}">
                <a16:creationId xmlns:a16="http://schemas.microsoft.com/office/drawing/2014/main" id="{2D1EB342-5862-9BC6-5A8F-2E7E22B20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138" y="2164267"/>
            <a:ext cx="2852115" cy="3680613"/>
          </a:xfrm>
          <a:prstGeom prst="rect">
            <a:avLst/>
          </a:prstGeom>
        </p:spPr>
      </p:pic>
      <p:pic>
        <p:nvPicPr>
          <p:cNvPr id="8" name="Grafik 7" descr="Ein Bild, das Unterhose enthält.&#10;&#10;Automatisch generierte Beschreibung">
            <a:extLst>
              <a:ext uri="{FF2B5EF4-FFF2-40B4-BE49-F238E27FC236}">
                <a16:creationId xmlns:a16="http://schemas.microsoft.com/office/drawing/2014/main" id="{333EB8CC-4039-2753-CE7D-DFD8E3F64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5860" y="2356573"/>
            <a:ext cx="4204899" cy="3019361"/>
          </a:xfrm>
          <a:prstGeom prst="rect">
            <a:avLst/>
          </a:prstGeom>
        </p:spPr>
      </p:pic>
      <p:sp>
        <p:nvSpPr>
          <p:cNvPr id="2" name="Rechteck 1">
            <a:hlinkClick r:id="rId4" action="ppaction://hlinksldjump"/>
            <a:extLst>
              <a:ext uri="{FF2B5EF4-FFF2-40B4-BE49-F238E27FC236}">
                <a16:creationId xmlns:a16="http://schemas.microsoft.com/office/drawing/2014/main" id="{5DB98ABB-BD73-C48E-E9C8-1F83C348E700}"/>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03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Boden, Werkzeug enthält.&#10;&#10;Automatisch generierte Beschreibung">
            <a:extLst>
              <a:ext uri="{FF2B5EF4-FFF2-40B4-BE49-F238E27FC236}">
                <a16:creationId xmlns:a16="http://schemas.microsoft.com/office/drawing/2014/main" id="{145E3B7F-C695-68BD-A06A-E8E39E898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43" y="2686514"/>
            <a:ext cx="3749233" cy="2811925"/>
          </a:xfrm>
          <a:prstGeom prst="rect">
            <a:avLst/>
          </a:prstGeom>
        </p:spPr>
      </p:pic>
      <p:sp>
        <p:nvSpPr>
          <p:cNvPr id="6" name="Textfeld 5">
            <a:extLst>
              <a:ext uri="{FF2B5EF4-FFF2-40B4-BE49-F238E27FC236}">
                <a16:creationId xmlns:a16="http://schemas.microsoft.com/office/drawing/2014/main" id="{AD4BD590-AD59-1566-3940-FE4360F04B7E}"/>
              </a:ext>
            </a:extLst>
          </p:cNvPr>
          <p:cNvSpPr txBox="1"/>
          <p:nvPr/>
        </p:nvSpPr>
        <p:spPr>
          <a:xfrm>
            <a:off x="7231526" y="5723681"/>
            <a:ext cx="423247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Wolle</a:t>
            </a:r>
          </a:p>
        </p:txBody>
      </p:sp>
      <p:sp>
        <p:nvSpPr>
          <p:cNvPr id="7" name="Textfeld 6">
            <a:extLst>
              <a:ext uri="{FF2B5EF4-FFF2-40B4-BE49-F238E27FC236}">
                <a16:creationId xmlns:a16="http://schemas.microsoft.com/office/drawing/2014/main" id="{DB71B5FC-DFE9-6FE8-333C-1E6C5502B4E0}"/>
              </a:ext>
            </a:extLst>
          </p:cNvPr>
          <p:cNvSpPr txBox="1"/>
          <p:nvPr/>
        </p:nvSpPr>
        <p:spPr>
          <a:xfrm>
            <a:off x="1211242" y="5723681"/>
            <a:ext cx="37492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Kaugummi</a:t>
            </a:r>
          </a:p>
        </p:txBody>
      </p:sp>
      <p:pic>
        <p:nvPicPr>
          <p:cNvPr id="4" name="Grafik 3" descr="Ein Bild, das Faden, rot enthält.&#10;&#10;Automatisch generierte Beschreibung">
            <a:extLst>
              <a:ext uri="{FF2B5EF4-FFF2-40B4-BE49-F238E27FC236}">
                <a16:creationId xmlns:a16="http://schemas.microsoft.com/office/drawing/2014/main" id="{35FBB42C-6E54-168E-F5EE-13581F482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784" y="2182675"/>
            <a:ext cx="3133957" cy="3133957"/>
          </a:xfrm>
          <a:prstGeom prst="rect">
            <a:avLst/>
          </a:prstGeom>
        </p:spPr>
      </p:pic>
      <p:sp>
        <p:nvSpPr>
          <p:cNvPr id="8" name="Rechteck 7">
            <a:hlinkClick r:id="rId4" action="ppaction://hlinksldjump"/>
            <a:extLst>
              <a:ext uri="{FF2B5EF4-FFF2-40B4-BE49-F238E27FC236}">
                <a16:creationId xmlns:a16="http://schemas.microsoft.com/office/drawing/2014/main" id="{AA33E5E4-91BD-B06A-2ABF-8B32199139D0}"/>
              </a:ext>
            </a:extLst>
          </p:cNvPr>
          <p:cNvSpPr/>
          <p:nvPr/>
        </p:nvSpPr>
        <p:spPr>
          <a:xfrm>
            <a:off x="517865" y="2112884"/>
            <a:ext cx="4971496" cy="431454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hteck 8">
            <a:hlinkClick r:id="rId5" action="ppaction://hlinksldjump"/>
            <a:extLst>
              <a:ext uri="{FF2B5EF4-FFF2-40B4-BE49-F238E27FC236}">
                <a16:creationId xmlns:a16="http://schemas.microsoft.com/office/drawing/2014/main" id="{8777F4E1-0A79-AF83-21C5-8BA6E64A23B0}"/>
              </a:ext>
            </a:extLst>
          </p:cNvPr>
          <p:cNvSpPr/>
          <p:nvPr/>
        </p:nvSpPr>
        <p:spPr>
          <a:xfrm>
            <a:off x="6702640" y="2112884"/>
            <a:ext cx="4971495" cy="431454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619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Boden, Werkzeug enthält.&#10;&#10;Automatisch generierte Beschreibung">
            <a:extLst>
              <a:ext uri="{FF2B5EF4-FFF2-40B4-BE49-F238E27FC236}">
                <a16:creationId xmlns:a16="http://schemas.microsoft.com/office/drawing/2014/main" id="{145E3B7F-C695-68BD-A06A-E8E39E898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43" y="2686514"/>
            <a:ext cx="3749233" cy="2811925"/>
          </a:xfrm>
          <a:prstGeom prst="rect">
            <a:avLst/>
          </a:prstGeom>
        </p:spPr>
      </p:pic>
      <p:sp>
        <p:nvSpPr>
          <p:cNvPr id="6" name="Textfeld 5">
            <a:extLst>
              <a:ext uri="{FF2B5EF4-FFF2-40B4-BE49-F238E27FC236}">
                <a16:creationId xmlns:a16="http://schemas.microsoft.com/office/drawing/2014/main" id="{AD4BD590-AD59-1566-3940-FE4360F04B7E}"/>
              </a:ext>
            </a:extLst>
          </p:cNvPr>
          <p:cNvSpPr txBox="1"/>
          <p:nvPr/>
        </p:nvSpPr>
        <p:spPr>
          <a:xfrm>
            <a:off x="7231526" y="5723681"/>
            <a:ext cx="423247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4 Jahre</a:t>
            </a:r>
          </a:p>
        </p:txBody>
      </p:sp>
      <p:sp>
        <p:nvSpPr>
          <p:cNvPr id="7" name="Textfeld 6">
            <a:extLst>
              <a:ext uri="{FF2B5EF4-FFF2-40B4-BE49-F238E27FC236}">
                <a16:creationId xmlns:a16="http://schemas.microsoft.com/office/drawing/2014/main" id="{DB71B5FC-DFE9-6FE8-333C-1E6C5502B4E0}"/>
              </a:ext>
            </a:extLst>
          </p:cNvPr>
          <p:cNvSpPr txBox="1"/>
          <p:nvPr/>
        </p:nvSpPr>
        <p:spPr>
          <a:xfrm>
            <a:off x="1211242" y="5723681"/>
            <a:ext cx="37492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5 Jahre</a:t>
            </a:r>
          </a:p>
        </p:txBody>
      </p:sp>
      <p:pic>
        <p:nvPicPr>
          <p:cNvPr id="4" name="Grafik 3" descr="Ein Bild, das Faden, rot enthält.&#10;&#10;Automatisch generierte Beschreibung">
            <a:extLst>
              <a:ext uri="{FF2B5EF4-FFF2-40B4-BE49-F238E27FC236}">
                <a16:creationId xmlns:a16="http://schemas.microsoft.com/office/drawing/2014/main" id="{3C72DDBE-6F16-7605-9945-57305876B5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784" y="2182675"/>
            <a:ext cx="3133957" cy="3133957"/>
          </a:xfrm>
          <a:prstGeom prst="rect">
            <a:avLst/>
          </a:prstGeom>
        </p:spPr>
      </p:pic>
      <p:sp>
        <p:nvSpPr>
          <p:cNvPr id="2" name="Rechteck 1">
            <a:hlinkClick r:id="rId4" action="ppaction://hlinksldjump"/>
            <a:extLst>
              <a:ext uri="{FF2B5EF4-FFF2-40B4-BE49-F238E27FC236}">
                <a16:creationId xmlns:a16="http://schemas.microsoft.com/office/drawing/2014/main" id="{15A1191A-066E-EC17-7CDF-EE68CA1DB79B}"/>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05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Boden, Werkzeug enthält.&#10;&#10;Automatisch generierte Beschreibung">
            <a:extLst>
              <a:ext uri="{FF2B5EF4-FFF2-40B4-BE49-F238E27FC236}">
                <a16:creationId xmlns:a16="http://schemas.microsoft.com/office/drawing/2014/main" id="{145E3B7F-C695-68BD-A06A-E8E39E898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43" y="2686514"/>
            <a:ext cx="3749233" cy="2811925"/>
          </a:xfrm>
          <a:prstGeom prst="rect">
            <a:avLst/>
          </a:prstGeom>
        </p:spPr>
      </p:pic>
      <p:sp>
        <p:nvSpPr>
          <p:cNvPr id="6" name="Textfeld 5">
            <a:extLst>
              <a:ext uri="{FF2B5EF4-FFF2-40B4-BE49-F238E27FC236}">
                <a16:creationId xmlns:a16="http://schemas.microsoft.com/office/drawing/2014/main" id="{AD4BD590-AD59-1566-3940-FE4360F04B7E}"/>
              </a:ext>
            </a:extLst>
          </p:cNvPr>
          <p:cNvSpPr txBox="1"/>
          <p:nvPr/>
        </p:nvSpPr>
        <p:spPr>
          <a:xfrm>
            <a:off x="7231526" y="5723681"/>
            <a:ext cx="423247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4 Jahre</a:t>
            </a:r>
          </a:p>
        </p:txBody>
      </p:sp>
      <p:sp>
        <p:nvSpPr>
          <p:cNvPr id="7" name="Textfeld 6">
            <a:extLst>
              <a:ext uri="{FF2B5EF4-FFF2-40B4-BE49-F238E27FC236}">
                <a16:creationId xmlns:a16="http://schemas.microsoft.com/office/drawing/2014/main" id="{DB71B5FC-DFE9-6FE8-333C-1E6C5502B4E0}"/>
              </a:ext>
            </a:extLst>
          </p:cNvPr>
          <p:cNvSpPr txBox="1"/>
          <p:nvPr/>
        </p:nvSpPr>
        <p:spPr>
          <a:xfrm>
            <a:off x="1211242" y="5723681"/>
            <a:ext cx="37492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panose="020F0502020204030204"/>
                <a:ea typeface="+mn-ea"/>
                <a:cs typeface="+mn-cs"/>
              </a:rPr>
              <a:t>5 Jahre</a:t>
            </a:r>
          </a:p>
        </p:txBody>
      </p:sp>
      <p:pic>
        <p:nvPicPr>
          <p:cNvPr id="4" name="Grafik 3" descr="Ein Bild, das Faden, rot enthält.&#10;&#10;Automatisch generierte Beschreibung">
            <a:extLst>
              <a:ext uri="{FF2B5EF4-FFF2-40B4-BE49-F238E27FC236}">
                <a16:creationId xmlns:a16="http://schemas.microsoft.com/office/drawing/2014/main" id="{A7F51917-2E4F-D0D2-2D83-2C8A5B9F0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784" y="2182675"/>
            <a:ext cx="3133957" cy="3133957"/>
          </a:xfrm>
          <a:prstGeom prst="rect">
            <a:avLst/>
          </a:prstGeom>
        </p:spPr>
      </p:pic>
      <p:sp>
        <p:nvSpPr>
          <p:cNvPr id="2" name="Rechteck 1">
            <a:hlinkClick r:id="rId4" action="ppaction://hlinksldjump"/>
            <a:extLst>
              <a:ext uri="{FF2B5EF4-FFF2-40B4-BE49-F238E27FC236}">
                <a16:creationId xmlns:a16="http://schemas.microsoft.com/office/drawing/2014/main" id="{FEB78439-B346-6AD1-A1C6-C47E83ACC557}"/>
              </a:ext>
            </a:extLst>
          </p:cNvPr>
          <p:cNvSpPr/>
          <p:nvPr/>
        </p:nvSpPr>
        <p:spPr>
          <a:xfrm>
            <a:off x="7475" y="0"/>
            <a:ext cx="12184525"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303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Flasche, verschieden, Geschirr, leer enthält.&#10;&#10;Automatisch generierte Beschreibung">
            <a:extLst>
              <a:ext uri="{FF2B5EF4-FFF2-40B4-BE49-F238E27FC236}">
                <a16:creationId xmlns:a16="http://schemas.microsoft.com/office/drawing/2014/main" id="{30AB327F-4A75-3778-807D-714481A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52" y="2416530"/>
            <a:ext cx="3882709" cy="3049805"/>
          </a:xfrm>
          <a:prstGeom prst="rect">
            <a:avLst/>
          </a:prstGeom>
        </p:spPr>
      </p:pic>
      <p:pic>
        <p:nvPicPr>
          <p:cNvPr id="5" name="Grafik 4" descr="Ein Bild, das Tasse, drinnen, Mixer, Zähler enthält.&#10;&#10;Automatisch generierte Beschreibung">
            <a:extLst>
              <a:ext uri="{FF2B5EF4-FFF2-40B4-BE49-F238E27FC236}">
                <a16:creationId xmlns:a16="http://schemas.microsoft.com/office/drawing/2014/main" id="{92A46E5D-3B4F-1889-B98B-182880D6A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743" y="2416530"/>
            <a:ext cx="4572475" cy="3049805"/>
          </a:xfrm>
          <a:prstGeom prst="rect">
            <a:avLst/>
          </a:prstGeom>
        </p:spPr>
      </p:pic>
      <p:sp>
        <p:nvSpPr>
          <p:cNvPr id="2" name="Textfeld 1">
            <a:extLst>
              <a:ext uri="{FF2B5EF4-FFF2-40B4-BE49-F238E27FC236}">
                <a16:creationId xmlns:a16="http://schemas.microsoft.com/office/drawing/2014/main" id="{C34D79AC-391F-78D9-CB99-0AE683F7DA66}"/>
              </a:ext>
            </a:extLst>
          </p:cNvPr>
          <p:cNvSpPr txBox="1"/>
          <p:nvPr/>
        </p:nvSpPr>
        <p:spPr>
          <a:xfrm>
            <a:off x="527538" y="5802923"/>
            <a:ext cx="4958861" cy="369332"/>
          </a:xfrm>
          <a:prstGeom prst="rect">
            <a:avLst/>
          </a:prstGeom>
          <a:noFill/>
        </p:spPr>
        <p:txBody>
          <a:bodyPr wrap="square" rtlCol="0">
            <a:spAutoFit/>
          </a:bodyPr>
          <a:lstStyle/>
          <a:p>
            <a:pPr algn="ctr"/>
            <a:r>
              <a:rPr lang="de-DE" dirty="0"/>
              <a:t>Glas</a:t>
            </a:r>
          </a:p>
        </p:txBody>
      </p:sp>
      <p:sp>
        <p:nvSpPr>
          <p:cNvPr id="6" name="Textfeld 5">
            <a:extLst>
              <a:ext uri="{FF2B5EF4-FFF2-40B4-BE49-F238E27FC236}">
                <a16:creationId xmlns:a16="http://schemas.microsoft.com/office/drawing/2014/main" id="{E1BB819A-1B2F-7556-3631-4685C7AEB30A}"/>
              </a:ext>
            </a:extLst>
          </p:cNvPr>
          <p:cNvSpPr txBox="1"/>
          <p:nvPr/>
        </p:nvSpPr>
        <p:spPr>
          <a:xfrm>
            <a:off x="6705601" y="5802923"/>
            <a:ext cx="4958861" cy="369332"/>
          </a:xfrm>
          <a:prstGeom prst="rect">
            <a:avLst/>
          </a:prstGeom>
          <a:noFill/>
        </p:spPr>
        <p:txBody>
          <a:bodyPr wrap="square">
            <a:spAutoFit/>
          </a:bodyPr>
          <a:lstStyle/>
          <a:p>
            <a:pPr algn="ctr"/>
            <a:r>
              <a:rPr lang="de-DE" dirty="0"/>
              <a:t>Getränkedose</a:t>
            </a:r>
          </a:p>
        </p:txBody>
      </p:sp>
      <p:sp>
        <p:nvSpPr>
          <p:cNvPr id="8" name="Rechteck 7">
            <a:hlinkClick r:id="rId5" action="ppaction://hlinksldjump"/>
            <a:extLst>
              <a:ext uri="{FF2B5EF4-FFF2-40B4-BE49-F238E27FC236}">
                <a16:creationId xmlns:a16="http://schemas.microsoft.com/office/drawing/2014/main" id="{E50F2653-D9D7-63F4-4CF2-2E1536365DEC}"/>
              </a:ext>
            </a:extLst>
          </p:cNvPr>
          <p:cNvSpPr/>
          <p:nvPr/>
        </p:nvSpPr>
        <p:spPr>
          <a:xfrm>
            <a:off x="527538" y="2104008"/>
            <a:ext cx="4958861" cy="438556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9" name="Rechteck 8">
            <a:hlinkClick r:id="rId6" action="ppaction://hlinksldjump"/>
            <a:extLst>
              <a:ext uri="{FF2B5EF4-FFF2-40B4-BE49-F238E27FC236}">
                <a16:creationId xmlns:a16="http://schemas.microsoft.com/office/drawing/2014/main" id="{31202179-91E6-57D4-1D72-34982F04E818}"/>
              </a:ext>
            </a:extLst>
          </p:cNvPr>
          <p:cNvSpPr/>
          <p:nvPr/>
        </p:nvSpPr>
        <p:spPr>
          <a:xfrm>
            <a:off x="6705601" y="2104008"/>
            <a:ext cx="4958861" cy="430567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28866737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Flasche, verschieden, Geschirr, leer enthält.&#10;&#10;Automatisch generierte Beschreibung">
            <a:extLst>
              <a:ext uri="{FF2B5EF4-FFF2-40B4-BE49-F238E27FC236}">
                <a16:creationId xmlns:a16="http://schemas.microsoft.com/office/drawing/2014/main" id="{30AB327F-4A75-3778-807D-714481A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52" y="2416530"/>
            <a:ext cx="3882709" cy="3049805"/>
          </a:xfrm>
          <a:prstGeom prst="rect">
            <a:avLst/>
          </a:prstGeom>
        </p:spPr>
      </p:pic>
      <p:pic>
        <p:nvPicPr>
          <p:cNvPr id="5" name="Grafik 4" descr="Ein Bild, das Tasse, drinnen, Mixer, Zähler enthält.&#10;&#10;Automatisch generierte Beschreibung">
            <a:extLst>
              <a:ext uri="{FF2B5EF4-FFF2-40B4-BE49-F238E27FC236}">
                <a16:creationId xmlns:a16="http://schemas.microsoft.com/office/drawing/2014/main" id="{92A46E5D-3B4F-1889-B98B-182880D6A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743" y="2416530"/>
            <a:ext cx="4572475" cy="3049805"/>
          </a:xfrm>
          <a:prstGeom prst="rect">
            <a:avLst/>
          </a:prstGeom>
        </p:spPr>
      </p:pic>
      <p:sp>
        <p:nvSpPr>
          <p:cNvPr id="2" name="Textfeld 1">
            <a:extLst>
              <a:ext uri="{FF2B5EF4-FFF2-40B4-BE49-F238E27FC236}">
                <a16:creationId xmlns:a16="http://schemas.microsoft.com/office/drawing/2014/main" id="{C34D79AC-391F-78D9-CB99-0AE683F7DA66}"/>
              </a:ext>
            </a:extLst>
          </p:cNvPr>
          <p:cNvSpPr txBox="1"/>
          <p:nvPr/>
        </p:nvSpPr>
        <p:spPr>
          <a:xfrm>
            <a:off x="527538" y="5802923"/>
            <a:ext cx="4958861" cy="369332"/>
          </a:xfrm>
          <a:prstGeom prst="rect">
            <a:avLst/>
          </a:prstGeom>
          <a:noFill/>
        </p:spPr>
        <p:txBody>
          <a:bodyPr wrap="square" rtlCol="0">
            <a:spAutoFit/>
          </a:bodyPr>
          <a:lstStyle/>
          <a:p>
            <a:pPr algn="ctr"/>
            <a:r>
              <a:rPr lang="de-DE" dirty="0"/>
              <a:t>4.000 – 1.000.000 Jahre</a:t>
            </a:r>
          </a:p>
        </p:txBody>
      </p:sp>
      <p:sp>
        <p:nvSpPr>
          <p:cNvPr id="6" name="Textfeld 5">
            <a:extLst>
              <a:ext uri="{FF2B5EF4-FFF2-40B4-BE49-F238E27FC236}">
                <a16:creationId xmlns:a16="http://schemas.microsoft.com/office/drawing/2014/main" id="{E1BB819A-1B2F-7556-3631-4685C7AEB30A}"/>
              </a:ext>
            </a:extLst>
          </p:cNvPr>
          <p:cNvSpPr txBox="1"/>
          <p:nvPr/>
        </p:nvSpPr>
        <p:spPr>
          <a:xfrm>
            <a:off x="6705601" y="5802923"/>
            <a:ext cx="4958861" cy="369332"/>
          </a:xfrm>
          <a:prstGeom prst="rect">
            <a:avLst/>
          </a:prstGeom>
          <a:noFill/>
        </p:spPr>
        <p:txBody>
          <a:bodyPr wrap="square">
            <a:spAutoFit/>
          </a:bodyPr>
          <a:lstStyle/>
          <a:p>
            <a:pPr algn="ctr"/>
            <a:r>
              <a:rPr lang="de-DE" dirty="0"/>
              <a:t>1.000 Jahre</a:t>
            </a:r>
          </a:p>
        </p:txBody>
      </p:sp>
      <p:sp>
        <p:nvSpPr>
          <p:cNvPr id="4" name="Rechteck 3">
            <a:extLst>
              <a:ext uri="{FF2B5EF4-FFF2-40B4-BE49-F238E27FC236}">
                <a16:creationId xmlns:a16="http://schemas.microsoft.com/office/drawing/2014/main" id="{2D06A41D-E806-AE87-C659-6FEC8EE15984}"/>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7" name="Rechteck 6">
            <a:hlinkClick r:id="rId5" action="ppaction://hlinksldjump"/>
            <a:extLst>
              <a:ext uri="{FF2B5EF4-FFF2-40B4-BE49-F238E27FC236}">
                <a16:creationId xmlns:a16="http://schemas.microsoft.com/office/drawing/2014/main" id="{DAE3EB73-99EE-F45E-D21E-4EB98A655907}"/>
              </a:ext>
            </a:extLst>
          </p:cNvPr>
          <p:cNvSpPr/>
          <p:nvPr/>
        </p:nvSpPr>
        <p:spPr>
          <a:xfrm>
            <a:off x="-9832"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39230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Flasche, verschieden, Geschirr, leer enthält.&#10;&#10;Automatisch generierte Beschreibung">
            <a:extLst>
              <a:ext uri="{FF2B5EF4-FFF2-40B4-BE49-F238E27FC236}">
                <a16:creationId xmlns:a16="http://schemas.microsoft.com/office/drawing/2014/main" id="{30AB327F-4A75-3778-807D-714481A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52" y="2416530"/>
            <a:ext cx="3882709" cy="3049805"/>
          </a:xfrm>
          <a:prstGeom prst="rect">
            <a:avLst/>
          </a:prstGeom>
        </p:spPr>
      </p:pic>
      <p:pic>
        <p:nvPicPr>
          <p:cNvPr id="5" name="Grafik 4" descr="Ein Bild, das Tasse, drinnen, Mixer, Zähler enthält.&#10;&#10;Automatisch generierte Beschreibung">
            <a:extLst>
              <a:ext uri="{FF2B5EF4-FFF2-40B4-BE49-F238E27FC236}">
                <a16:creationId xmlns:a16="http://schemas.microsoft.com/office/drawing/2014/main" id="{92A46E5D-3B4F-1889-B98B-182880D6A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743" y="2416530"/>
            <a:ext cx="4572475" cy="3049805"/>
          </a:xfrm>
          <a:prstGeom prst="rect">
            <a:avLst/>
          </a:prstGeom>
        </p:spPr>
      </p:pic>
      <p:sp>
        <p:nvSpPr>
          <p:cNvPr id="2" name="Textfeld 1">
            <a:extLst>
              <a:ext uri="{FF2B5EF4-FFF2-40B4-BE49-F238E27FC236}">
                <a16:creationId xmlns:a16="http://schemas.microsoft.com/office/drawing/2014/main" id="{C34D79AC-391F-78D9-CB99-0AE683F7DA66}"/>
              </a:ext>
            </a:extLst>
          </p:cNvPr>
          <p:cNvSpPr txBox="1"/>
          <p:nvPr/>
        </p:nvSpPr>
        <p:spPr>
          <a:xfrm>
            <a:off x="527538" y="5802923"/>
            <a:ext cx="4958861" cy="369332"/>
          </a:xfrm>
          <a:prstGeom prst="rect">
            <a:avLst/>
          </a:prstGeom>
          <a:noFill/>
        </p:spPr>
        <p:txBody>
          <a:bodyPr wrap="square" rtlCol="0">
            <a:spAutoFit/>
          </a:bodyPr>
          <a:lstStyle/>
          <a:p>
            <a:pPr algn="ctr"/>
            <a:r>
              <a:rPr lang="de-DE" dirty="0"/>
              <a:t>4.000 – 1.000.000 Jahre</a:t>
            </a:r>
          </a:p>
        </p:txBody>
      </p:sp>
      <p:sp>
        <p:nvSpPr>
          <p:cNvPr id="6" name="Textfeld 5">
            <a:extLst>
              <a:ext uri="{FF2B5EF4-FFF2-40B4-BE49-F238E27FC236}">
                <a16:creationId xmlns:a16="http://schemas.microsoft.com/office/drawing/2014/main" id="{E1BB819A-1B2F-7556-3631-4685C7AEB30A}"/>
              </a:ext>
            </a:extLst>
          </p:cNvPr>
          <p:cNvSpPr txBox="1"/>
          <p:nvPr/>
        </p:nvSpPr>
        <p:spPr>
          <a:xfrm>
            <a:off x="6705601" y="5802923"/>
            <a:ext cx="4958861" cy="369332"/>
          </a:xfrm>
          <a:prstGeom prst="rect">
            <a:avLst/>
          </a:prstGeom>
          <a:noFill/>
        </p:spPr>
        <p:txBody>
          <a:bodyPr wrap="square">
            <a:spAutoFit/>
          </a:bodyPr>
          <a:lstStyle/>
          <a:p>
            <a:pPr algn="ctr"/>
            <a:r>
              <a:rPr lang="de-DE" dirty="0"/>
              <a:t>1.000 Jahre</a:t>
            </a:r>
          </a:p>
        </p:txBody>
      </p:sp>
      <p:sp>
        <p:nvSpPr>
          <p:cNvPr id="4" name="Rechteck 3">
            <a:hlinkClick r:id="rId5" action="ppaction://hlinksldjump"/>
            <a:extLst>
              <a:ext uri="{FF2B5EF4-FFF2-40B4-BE49-F238E27FC236}">
                <a16:creationId xmlns:a16="http://schemas.microsoft.com/office/drawing/2014/main" id="{4BE60BD5-1AF6-337D-6223-053DE8A7627E}"/>
              </a:ext>
            </a:extLst>
          </p:cNvPr>
          <p:cNvSpPr/>
          <p:nvPr/>
        </p:nvSpPr>
        <p:spPr>
          <a:xfrm>
            <a:off x="0" y="6137"/>
            <a:ext cx="12192000" cy="68518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8314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Getränk, Trinkwasser enthält.&#10;&#10;Automatisch generierte Beschreibung">
            <a:extLst>
              <a:ext uri="{FF2B5EF4-FFF2-40B4-BE49-F238E27FC236}">
                <a16:creationId xmlns:a16="http://schemas.microsoft.com/office/drawing/2014/main" id="{406F8515-3978-72EE-775C-3C27456C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02" y="2337319"/>
            <a:ext cx="3429000" cy="3429000"/>
          </a:xfrm>
          <a:prstGeom prst="rect">
            <a:avLst/>
          </a:prstGeom>
        </p:spPr>
      </p:pic>
      <p:pic>
        <p:nvPicPr>
          <p:cNvPr id="5" name="Grafik 4" descr="Ein Bild, das Text, orange enthält.&#10;&#10;Automatisch generierte Beschreibung">
            <a:extLst>
              <a:ext uri="{FF2B5EF4-FFF2-40B4-BE49-F238E27FC236}">
                <a16:creationId xmlns:a16="http://schemas.microsoft.com/office/drawing/2014/main" id="{DED15AAA-1E7E-7230-3E2C-9959D430B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046" y="2337319"/>
            <a:ext cx="4177004" cy="2349565"/>
          </a:xfrm>
          <a:prstGeom prst="rect">
            <a:avLst/>
          </a:prstGeom>
        </p:spPr>
      </p:pic>
      <p:sp>
        <p:nvSpPr>
          <p:cNvPr id="2" name="Textfeld 1">
            <a:extLst>
              <a:ext uri="{FF2B5EF4-FFF2-40B4-BE49-F238E27FC236}">
                <a16:creationId xmlns:a16="http://schemas.microsoft.com/office/drawing/2014/main" id="{FA6779E5-C868-83D5-CAE0-E20416DBF190}"/>
              </a:ext>
            </a:extLst>
          </p:cNvPr>
          <p:cNvSpPr txBox="1"/>
          <p:nvPr/>
        </p:nvSpPr>
        <p:spPr>
          <a:xfrm>
            <a:off x="527538" y="5802923"/>
            <a:ext cx="4958861" cy="369332"/>
          </a:xfrm>
          <a:prstGeom prst="rect">
            <a:avLst/>
          </a:prstGeom>
          <a:noFill/>
        </p:spPr>
        <p:txBody>
          <a:bodyPr wrap="square" rtlCol="0">
            <a:spAutoFit/>
          </a:bodyPr>
          <a:lstStyle/>
          <a:p>
            <a:pPr algn="ctr"/>
            <a:r>
              <a:rPr lang="de-DE" dirty="0"/>
              <a:t>PET-Flasche</a:t>
            </a:r>
          </a:p>
        </p:txBody>
      </p:sp>
      <p:sp>
        <p:nvSpPr>
          <p:cNvPr id="4" name="Textfeld 3">
            <a:extLst>
              <a:ext uri="{FF2B5EF4-FFF2-40B4-BE49-F238E27FC236}">
                <a16:creationId xmlns:a16="http://schemas.microsoft.com/office/drawing/2014/main" id="{5F0792E5-DDE8-0917-F981-BA391B8864B4}"/>
              </a:ext>
            </a:extLst>
          </p:cNvPr>
          <p:cNvSpPr txBox="1"/>
          <p:nvPr/>
        </p:nvSpPr>
        <p:spPr>
          <a:xfrm>
            <a:off x="6705601" y="5802923"/>
            <a:ext cx="4958861" cy="369332"/>
          </a:xfrm>
          <a:prstGeom prst="rect">
            <a:avLst/>
          </a:prstGeom>
          <a:noFill/>
        </p:spPr>
        <p:txBody>
          <a:bodyPr wrap="square">
            <a:spAutoFit/>
          </a:bodyPr>
          <a:lstStyle/>
          <a:p>
            <a:pPr algn="ctr"/>
            <a:r>
              <a:rPr lang="de-DE" dirty="0"/>
              <a:t>Tetra Pak</a:t>
            </a:r>
          </a:p>
        </p:txBody>
      </p:sp>
      <p:sp>
        <p:nvSpPr>
          <p:cNvPr id="6" name="Rechteck 5">
            <a:hlinkClick r:id="rId4" action="ppaction://hlinksldjump"/>
            <a:extLst>
              <a:ext uri="{FF2B5EF4-FFF2-40B4-BE49-F238E27FC236}">
                <a16:creationId xmlns:a16="http://schemas.microsoft.com/office/drawing/2014/main" id="{AE82BEF3-5608-26F0-40DC-12E1EC78696C}"/>
              </a:ext>
            </a:extLst>
          </p:cNvPr>
          <p:cNvSpPr/>
          <p:nvPr/>
        </p:nvSpPr>
        <p:spPr>
          <a:xfrm>
            <a:off x="527538" y="2121763"/>
            <a:ext cx="4958861" cy="42967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7" name="Rechteck 6">
            <a:hlinkClick r:id="rId5" action="ppaction://hlinksldjump"/>
            <a:extLst>
              <a:ext uri="{FF2B5EF4-FFF2-40B4-BE49-F238E27FC236}">
                <a16:creationId xmlns:a16="http://schemas.microsoft.com/office/drawing/2014/main" id="{5A423160-0A32-64DA-8783-1C8B912B6371}"/>
              </a:ext>
            </a:extLst>
          </p:cNvPr>
          <p:cNvSpPr/>
          <p:nvPr/>
        </p:nvSpPr>
        <p:spPr>
          <a:xfrm>
            <a:off x="6705600" y="2121762"/>
            <a:ext cx="4958861" cy="42967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11348578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Getränk, Trinkwasser enthält.&#10;&#10;Automatisch generierte Beschreibung">
            <a:extLst>
              <a:ext uri="{FF2B5EF4-FFF2-40B4-BE49-F238E27FC236}">
                <a16:creationId xmlns:a16="http://schemas.microsoft.com/office/drawing/2014/main" id="{406F8515-3978-72EE-775C-3C27456C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02" y="2337319"/>
            <a:ext cx="3429000" cy="3429000"/>
          </a:xfrm>
          <a:prstGeom prst="rect">
            <a:avLst/>
          </a:prstGeom>
        </p:spPr>
      </p:pic>
      <p:pic>
        <p:nvPicPr>
          <p:cNvPr id="5" name="Grafik 4" descr="Ein Bild, das Text, orange enthält.&#10;&#10;Automatisch generierte Beschreibung">
            <a:extLst>
              <a:ext uri="{FF2B5EF4-FFF2-40B4-BE49-F238E27FC236}">
                <a16:creationId xmlns:a16="http://schemas.microsoft.com/office/drawing/2014/main" id="{DED15AAA-1E7E-7230-3E2C-9959D430B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046" y="2337319"/>
            <a:ext cx="4177004" cy="2349565"/>
          </a:xfrm>
          <a:prstGeom prst="rect">
            <a:avLst/>
          </a:prstGeom>
        </p:spPr>
      </p:pic>
      <p:sp>
        <p:nvSpPr>
          <p:cNvPr id="2" name="Textfeld 1">
            <a:extLst>
              <a:ext uri="{FF2B5EF4-FFF2-40B4-BE49-F238E27FC236}">
                <a16:creationId xmlns:a16="http://schemas.microsoft.com/office/drawing/2014/main" id="{FA6779E5-C868-83D5-CAE0-E20416DBF190}"/>
              </a:ext>
            </a:extLst>
          </p:cNvPr>
          <p:cNvSpPr txBox="1"/>
          <p:nvPr/>
        </p:nvSpPr>
        <p:spPr>
          <a:xfrm>
            <a:off x="527538" y="5802923"/>
            <a:ext cx="4958861" cy="369332"/>
          </a:xfrm>
          <a:prstGeom prst="rect">
            <a:avLst/>
          </a:prstGeom>
          <a:noFill/>
        </p:spPr>
        <p:txBody>
          <a:bodyPr wrap="square" rtlCol="0">
            <a:spAutoFit/>
          </a:bodyPr>
          <a:lstStyle/>
          <a:p>
            <a:pPr algn="ctr"/>
            <a:r>
              <a:rPr lang="de-DE" dirty="0"/>
              <a:t>500 Jahre</a:t>
            </a:r>
          </a:p>
        </p:txBody>
      </p:sp>
      <p:sp>
        <p:nvSpPr>
          <p:cNvPr id="4" name="Textfeld 3">
            <a:extLst>
              <a:ext uri="{FF2B5EF4-FFF2-40B4-BE49-F238E27FC236}">
                <a16:creationId xmlns:a16="http://schemas.microsoft.com/office/drawing/2014/main" id="{5F0792E5-DDE8-0917-F981-BA391B8864B4}"/>
              </a:ext>
            </a:extLst>
          </p:cNvPr>
          <p:cNvSpPr txBox="1"/>
          <p:nvPr/>
        </p:nvSpPr>
        <p:spPr>
          <a:xfrm>
            <a:off x="6705601" y="5802923"/>
            <a:ext cx="4958861" cy="369332"/>
          </a:xfrm>
          <a:prstGeom prst="rect">
            <a:avLst/>
          </a:prstGeom>
          <a:noFill/>
        </p:spPr>
        <p:txBody>
          <a:bodyPr wrap="square">
            <a:spAutoFit/>
          </a:bodyPr>
          <a:lstStyle/>
          <a:p>
            <a:pPr algn="ctr"/>
            <a:r>
              <a:rPr lang="de-DE" dirty="0"/>
              <a:t>100 Jahre</a:t>
            </a:r>
          </a:p>
        </p:txBody>
      </p:sp>
      <p:sp>
        <p:nvSpPr>
          <p:cNvPr id="6" name="Rechteck 5">
            <a:hlinkClick r:id="rId4" action="ppaction://hlinksldjump"/>
            <a:extLst>
              <a:ext uri="{FF2B5EF4-FFF2-40B4-BE49-F238E27FC236}">
                <a16:creationId xmlns:a16="http://schemas.microsoft.com/office/drawing/2014/main" id="{F712775C-869E-AA11-C372-0221CC24A64E}"/>
              </a:ext>
            </a:extLst>
          </p:cNvPr>
          <p:cNvSpPr/>
          <p:nvPr/>
        </p:nvSpPr>
        <p:spPr>
          <a:xfrm>
            <a:off x="-19646" y="7616"/>
            <a:ext cx="12256650" cy="685038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09960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B627CF0-6E2E-7E85-5298-C13E30DE48CE}"/>
              </a:ext>
            </a:extLst>
          </p:cNvPr>
          <p:cNvPicPr>
            <a:picLocks noChangeAspect="1"/>
          </p:cNvPicPr>
          <p:nvPr/>
        </p:nvPicPr>
        <p:blipFill>
          <a:blip r:embed="rId2"/>
          <a:stretch>
            <a:fillRect/>
          </a:stretch>
        </p:blipFill>
        <p:spPr>
          <a:xfrm>
            <a:off x="4133850" y="955647"/>
            <a:ext cx="5668094" cy="4722586"/>
          </a:xfrm>
          <a:prstGeom prst="rect">
            <a:avLst/>
          </a:prstGeom>
        </p:spPr>
      </p:pic>
      <p:sp>
        <p:nvSpPr>
          <p:cNvPr id="2" name="Titel 1">
            <a:extLst>
              <a:ext uri="{FF2B5EF4-FFF2-40B4-BE49-F238E27FC236}">
                <a16:creationId xmlns:a16="http://schemas.microsoft.com/office/drawing/2014/main" id="{2C70263F-40B4-7E70-557D-44FB8C9882EB}"/>
              </a:ext>
            </a:extLst>
          </p:cNvPr>
          <p:cNvSpPr>
            <a:spLocks noGrp="1"/>
          </p:cNvSpPr>
          <p:nvPr>
            <p:ph type="title"/>
          </p:nvPr>
        </p:nvSpPr>
        <p:spPr>
          <a:xfrm>
            <a:off x="480430" y="348584"/>
            <a:ext cx="4270246" cy="2734129"/>
          </a:xfrm>
        </p:spPr>
        <p:txBody>
          <a:bodyPr>
            <a:normAutofit fontScale="90000"/>
          </a:bodyPr>
          <a:lstStyle/>
          <a:p>
            <a:r>
              <a:rPr lang="de-DE" b="1" dirty="0">
                <a:latin typeface="Bradley Hand ITC" panose="03070402050302030203" pitchFamily="66" charset="0"/>
              </a:rPr>
              <a:t>Andi ist vor der bösen Spinne in das Labyrinth der</a:t>
            </a:r>
            <a:br>
              <a:rPr lang="de-DE" b="1" dirty="0">
                <a:latin typeface="Bradley Hand ITC" panose="03070402050302030203" pitchFamily="66" charset="0"/>
              </a:rPr>
            </a:br>
            <a:r>
              <a:rPr lang="de-DE" b="1" dirty="0">
                <a:latin typeface="Bradley Hand ITC" panose="03070402050302030203" pitchFamily="66" charset="0"/>
              </a:rPr>
              <a:t>Nachhaltigkeit geflüchtet</a:t>
            </a:r>
          </a:p>
        </p:txBody>
      </p:sp>
      <p:pic>
        <p:nvPicPr>
          <p:cNvPr id="21" name="Grafik 20">
            <a:extLst>
              <a:ext uri="{FF2B5EF4-FFF2-40B4-BE49-F238E27FC236}">
                <a16:creationId xmlns:a16="http://schemas.microsoft.com/office/drawing/2014/main" id="{04D468B7-5CD6-4F41-E0F2-7ADE97097E0C}"/>
              </a:ext>
            </a:extLst>
          </p:cNvPr>
          <p:cNvPicPr>
            <a:picLocks noChangeAspect="1"/>
          </p:cNvPicPr>
          <p:nvPr/>
        </p:nvPicPr>
        <p:blipFill>
          <a:blip r:embed="rId3"/>
          <a:stretch>
            <a:fillRect/>
          </a:stretch>
        </p:blipFill>
        <p:spPr>
          <a:xfrm>
            <a:off x="2778853" y="4209044"/>
            <a:ext cx="1042033" cy="497314"/>
          </a:xfrm>
          <a:prstGeom prst="rect">
            <a:avLst/>
          </a:prstGeom>
        </p:spPr>
      </p:pic>
      <p:sp>
        <p:nvSpPr>
          <p:cNvPr id="22" name="Sprechblase: oval 21">
            <a:extLst>
              <a:ext uri="{FF2B5EF4-FFF2-40B4-BE49-F238E27FC236}">
                <a16:creationId xmlns:a16="http://schemas.microsoft.com/office/drawing/2014/main" id="{0FD66CB8-3DC0-9B55-83AB-EA978D5C5BCD}"/>
              </a:ext>
            </a:extLst>
          </p:cNvPr>
          <p:cNvSpPr/>
          <p:nvPr/>
        </p:nvSpPr>
        <p:spPr>
          <a:xfrm>
            <a:off x="5153592" y="1593817"/>
            <a:ext cx="2159000" cy="1222248"/>
          </a:xfrm>
          <a:prstGeom prst="wedgeEllipseCallout">
            <a:avLst>
              <a:gd name="adj1" fmla="val -62500"/>
              <a:gd name="adj2" fmla="val 625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latin typeface="Bradley Hand ITC" panose="03070402050302030203" pitchFamily="66" charset="0"/>
              </a:rPr>
              <a:t>Bitte helft mir den Ausgang zu finden.</a:t>
            </a:r>
          </a:p>
        </p:txBody>
      </p:sp>
      <p:sp>
        <p:nvSpPr>
          <p:cNvPr id="23" name="Textfeld 22">
            <a:extLst>
              <a:ext uri="{FF2B5EF4-FFF2-40B4-BE49-F238E27FC236}">
                <a16:creationId xmlns:a16="http://schemas.microsoft.com/office/drawing/2014/main" id="{0AB12694-29FB-66E4-F8AC-91C62ED2D442}"/>
              </a:ext>
            </a:extLst>
          </p:cNvPr>
          <p:cNvSpPr txBox="1"/>
          <p:nvPr/>
        </p:nvSpPr>
        <p:spPr>
          <a:xfrm>
            <a:off x="8553945" y="5624470"/>
            <a:ext cx="2752683" cy="646331"/>
          </a:xfrm>
          <a:prstGeom prst="rect">
            <a:avLst/>
          </a:prstGeom>
          <a:noFill/>
        </p:spPr>
        <p:txBody>
          <a:bodyPr wrap="square" rtlCol="0">
            <a:spAutoFit/>
          </a:bodyPr>
          <a:lstStyle/>
          <a:p>
            <a:r>
              <a:rPr lang="de-DE" b="1" dirty="0">
                <a:latin typeface="Bradley Hand ITC" panose="03070402050302030203" pitchFamily="66" charset="0"/>
              </a:rPr>
              <a:t>Klicke </a:t>
            </a:r>
            <a:r>
              <a:rPr lang="de-DE" b="1" dirty="0">
                <a:solidFill>
                  <a:schemeClr val="accent1"/>
                </a:solidFill>
                <a:latin typeface="Bradley Hand ITC" panose="03070402050302030203" pitchFamily="66" charset="0"/>
                <a:hlinkClick r:id="" action="ppaction://hlinkshowjump?jump=nextslide">
                  <a:extLst>
                    <a:ext uri="{A12FA001-AC4F-418D-AE19-62706E023703}">
                      <ahyp:hlinkClr xmlns:ahyp="http://schemas.microsoft.com/office/drawing/2018/hyperlinkcolor" val="tx"/>
                    </a:ext>
                  </a:extLst>
                </a:hlinkClick>
              </a:rPr>
              <a:t>hier</a:t>
            </a:r>
            <a:r>
              <a:rPr lang="de-DE" b="1" dirty="0">
                <a:latin typeface="Bradley Hand ITC" panose="03070402050302030203" pitchFamily="66" charset="0"/>
              </a:rPr>
              <a:t> mit der Maus,</a:t>
            </a:r>
          </a:p>
          <a:p>
            <a:r>
              <a:rPr lang="de-DE" b="1" dirty="0">
                <a:latin typeface="Bradley Hand ITC" panose="03070402050302030203" pitchFamily="66" charset="0"/>
              </a:rPr>
              <a:t>wenn du bereit bist</a:t>
            </a:r>
          </a:p>
        </p:txBody>
      </p:sp>
    </p:spTree>
    <p:extLst>
      <p:ext uri="{BB962C8B-B14F-4D97-AF65-F5344CB8AC3E}">
        <p14:creationId xmlns:p14="http://schemas.microsoft.com/office/powerpoint/2010/main" val="3985250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Getränk, Trinkwasser enthält.&#10;&#10;Automatisch generierte Beschreibung">
            <a:extLst>
              <a:ext uri="{FF2B5EF4-FFF2-40B4-BE49-F238E27FC236}">
                <a16:creationId xmlns:a16="http://schemas.microsoft.com/office/drawing/2014/main" id="{406F8515-3978-72EE-775C-3C27456C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02" y="2337319"/>
            <a:ext cx="3429000" cy="3429000"/>
          </a:xfrm>
          <a:prstGeom prst="rect">
            <a:avLst/>
          </a:prstGeom>
        </p:spPr>
      </p:pic>
      <p:pic>
        <p:nvPicPr>
          <p:cNvPr id="5" name="Grafik 4" descr="Ein Bild, das Text, orange enthält.&#10;&#10;Automatisch generierte Beschreibung">
            <a:extLst>
              <a:ext uri="{FF2B5EF4-FFF2-40B4-BE49-F238E27FC236}">
                <a16:creationId xmlns:a16="http://schemas.microsoft.com/office/drawing/2014/main" id="{DED15AAA-1E7E-7230-3E2C-9959D430B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046" y="2337319"/>
            <a:ext cx="4177004" cy="2349565"/>
          </a:xfrm>
          <a:prstGeom prst="rect">
            <a:avLst/>
          </a:prstGeom>
        </p:spPr>
      </p:pic>
      <p:sp>
        <p:nvSpPr>
          <p:cNvPr id="6" name="Textfeld 5">
            <a:extLst>
              <a:ext uri="{FF2B5EF4-FFF2-40B4-BE49-F238E27FC236}">
                <a16:creationId xmlns:a16="http://schemas.microsoft.com/office/drawing/2014/main" id="{8F51C507-1BF8-B6B9-23C4-39100D47AD46}"/>
              </a:ext>
            </a:extLst>
          </p:cNvPr>
          <p:cNvSpPr txBox="1"/>
          <p:nvPr/>
        </p:nvSpPr>
        <p:spPr>
          <a:xfrm>
            <a:off x="527538" y="5802923"/>
            <a:ext cx="4958861" cy="369332"/>
          </a:xfrm>
          <a:prstGeom prst="rect">
            <a:avLst/>
          </a:prstGeom>
          <a:noFill/>
        </p:spPr>
        <p:txBody>
          <a:bodyPr wrap="square" rtlCol="0">
            <a:spAutoFit/>
          </a:bodyPr>
          <a:lstStyle/>
          <a:p>
            <a:pPr algn="ctr"/>
            <a:r>
              <a:rPr lang="de-DE" dirty="0"/>
              <a:t>500 Jahre</a:t>
            </a:r>
          </a:p>
        </p:txBody>
      </p:sp>
      <p:sp>
        <p:nvSpPr>
          <p:cNvPr id="7" name="Textfeld 6">
            <a:extLst>
              <a:ext uri="{FF2B5EF4-FFF2-40B4-BE49-F238E27FC236}">
                <a16:creationId xmlns:a16="http://schemas.microsoft.com/office/drawing/2014/main" id="{C3C419F0-B43E-0201-EAA2-C957A214DCC4}"/>
              </a:ext>
            </a:extLst>
          </p:cNvPr>
          <p:cNvSpPr txBox="1"/>
          <p:nvPr/>
        </p:nvSpPr>
        <p:spPr>
          <a:xfrm>
            <a:off x="6705601" y="5802923"/>
            <a:ext cx="4958861" cy="369332"/>
          </a:xfrm>
          <a:prstGeom prst="rect">
            <a:avLst/>
          </a:prstGeom>
          <a:noFill/>
        </p:spPr>
        <p:txBody>
          <a:bodyPr wrap="square">
            <a:spAutoFit/>
          </a:bodyPr>
          <a:lstStyle/>
          <a:p>
            <a:pPr algn="ctr"/>
            <a:r>
              <a:rPr lang="de-DE" dirty="0"/>
              <a:t>100 Jahre</a:t>
            </a:r>
          </a:p>
        </p:txBody>
      </p:sp>
      <p:sp>
        <p:nvSpPr>
          <p:cNvPr id="8" name="Rechteck 7">
            <a:hlinkClick r:id="rId4" action="ppaction://hlinksldjump"/>
            <a:extLst>
              <a:ext uri="{FF2B5EF4-FFF2-40B4-BE49-F238E27FC236}">
                <a16:creationId xmlns:a16="http://schemas.microsoft.com/office/drawing/2014/main" id="{C131176C-3258-C0B3-2417-165D28490C69}"/>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40905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Batterie enthält.&#10;&#10;Automatisch generierte Beschreibung">
            <a:extLst>
              <a:ext uri="{FF2B5EF4-FFF2-40B4-BE49-F238E27FC236}">
                <a16:creationId xmlns:a16="http://schemas.microsoft.com/office/drawing/2014/main" id="{AE019118-6940-ACE7-5A7C-01FBAAF74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67" y="2632969"/>
            <a:ext cx="3048000" cy="3048000"/>
          </a:xfrm>
          <a:prstGeom prst="rect">
            <a:avLst/>
          </a:prstGeom>
        </p:spPr>
      </p:pic>
      <p:sp>
        <p:nvSpPr>
          <p:cNvPr id="2" name="Textfeld 1">
            <a:extLst>
              <a:ext uri="{FF2B5EF4-FFF2-40B4-BE49-F238E27FC236}">
                <a16:creationId xmlns:a16="http://schemas.microsoft.com/office/drawing/2014/main" id="{73EC1DA3-1196-2E14-CBB7-31048C1B5A4E}"/>
              </a:ext>
            </a:extLst>
          </p:cNvPr>
          <p:cNvSpPr txBox="1"/>
          <p:nvPr/>
        </p:nvSpPr>
        <p:spPr>
          <a:xfrm>
            <a:off x="527538" y="5802923"/>
            <a:ext cx="4958861" cy="369332"/>
          </a:xfrm>
          <a:prstGeom prst="rect">
            <a:avLst/>
          </a:prstGeom>
          <a:noFill/>
        </p:spPr>
        <p:txBody>
          <a:bodyPr wrap="square" rtlCol="0">
            <a:spAutoFit/>
          </a:bodyPr>
          <a:lstStyle/>
          <a:p>
            <a:pPr algn="ctr"/>
            <a:r>
              <a:rPr lang="de-DE" dirty="0"/>
              <a:t>Batterie</a:t>
            </a:r>
          </a:p>
        </p:txBody>
      </p:sp>
      <p:sp>
        <p:nvSpPr>
          <p:cNvPr id="4" name="Textfeld 3">
            <a:extLst>
              <a:ext uri="{FF2B5EF4-FFF2-40B4-BE49-F238E27FC236}">
                <a16:creationId xmlns:a16="http://schemas.microsoft.com/office/drawing/2014/main" id="{F29577CE-9067-687E-6234-24FDDDFDA889}"/>
              </a:ext>
            </a:extLst>
          </p:cNvPr>
          <p:cNvSpPr txBox="1"/>
          <p:nvPr/>
        </p:nvSpPr>
        <p:spPr>
          <a:xfrm>
            <a:off x="6705601" y="5802923"/>
            <a:ext cx="4958861" cy="369332"/>
          </a:xfrm>
          <a:prstGeom prst="rect">
            <a:avLst/>
          </a:prstGeom>
          <a:noFill/>
        </p:spPr>
        <p:txBody>
          <a:bodyPr wrap="square">
            <a:spAutoFit/>
          </a:bodyPr>
          <a:lstStyle/>
          <a:p>
            <a:pPr algn="ctr"/>
            <a:r>
              <a:rPr lang="de-DE" dirty="0"/>
              <a:t>Styropor</a:t>
            </a:r>
          </a:p>
        </p:txBody>
      </p:sp>
      <p:pic>
        <p:nvPicPr>
          <p:cNvPr id="7" name="Grafik 6" descr="Ein Bild, das Container, Kasten, Baumaterial, Ziegelstein enthält.&#10;&#10;Automatisch generierte Beschreibung">
            <a:extLst>
              <a:ext uri="{FF2B5EF4-FFF2-40B4-BE49-F238E27FC236}">
                <a16:creationId xmlns:a16="http://schemas.microsoft.com/office/drawing/2014/main" id="{5C07E9CB-0924-7334-739E-F0C603ABF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06" y="2314136"/>
            <a:ext cx="3590158" cy="3590158"/>
          </a:xfrm>
          <a:prstGeom prst="rect">
            <a:avLst/>
          </a:prstGeom>
        </p:spPr>
      </p:pic>
      <p:sp>
        <p:nvSpPr>
          <p:cNvPr id="8" name="Rechteck 7">
            <a:hlinkClick r:id="rId4" action="ppaction://hlinksldjump"/>
            <a:extLst>
              <a:ext uri="{FF2B5EF4-FFF2-40B4-BE49-F238E27FC236}">
                <a16:creationId xmlns:a16="http://schemas.microsoft.com/office/drawing/2014/main" id="{7B26781C-6BD7-619D-5422-2BCEA33B97C2}"/>
              </a:ext>
            </a:extLst>
          </p:cNvPr>
          <p:cNvSpPr/>
          <p:nvPr/>
        </p:nvSpPr>
        <p:spPr>
          <a:xfrm>
            <a:off x="527538" y="2104008"/>
            <a:ext cx="4958861" cy="432342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9" name="Rechteck 8">
            <a:hlinkClick r:id="rId5" action="ppaction://hlinksldjump"/>
            <a:extLst>
              <a:ext uri="{FF2B5EF4-FFF2-40B4-BE49-F238E27FC236}">
                <a16:creationId xmlns:a16="http://schemas.microsoft.com/office/drawing/2014/main" id="{2BF3FBA3-A8D3-54A1-92F0-BAA7E8C6125D}"/>
              </a:ext>
            </a:extLst>
          </p:cNvPr>
          <p:cNvSpPr/>
          <p:nvPr/>
        </p:nvSpPr>
        <p:spPr>
          <a:xfrm>
            <a:off x="6705600" y="2104007"/>
            <a:ext cx="4958862" cy="432342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0908747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Batterie enthält.&#10;&#10;Automatisch generierte Beschreibung">
            <a:extLst>
              <a:ext uri="{FF2B5EF4-FFF2-40B4-BE49-F238E27FC236}">
                <a16:creationId xmlns:a16="http://schemas.microsoft.com/office/drawing/2014/main" id="{AE019118-6940-ACE7-5A7C-01FBAAF74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67" y="2632969"/>
            <a:ext cx="3048000" cy="3048000"/>
          </a:xfrm>
          <a:prstGeom prst="rect">
            <a:avLst/>
          </a:prstGeom>
        </p:spPr>
      </p:pic>
      <p:pic>
        <p:nvPicPr>
          <p:cNvPr id="7" name="Grafik 6" descr="Ein Bild, das Container, Kasten, Baumaterial, Ziegelstein enthält.&#10;&#10;Automatisch generierte Beschreibung">
            <a:extLst>
              <a:ext uri="{FF2B5EF4-FFF2-40B4-BE49-F238E27FC236}">
                <a16:creationId xmlns:a16="http://schemas.microsoft.com/office/drawing/2014/main" id="{5C07E9CB-0924-7334-739E-F0C603ABF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06" y="2314136"/>
            <a:ext cx="3590158" cy="3590158"/>
          </a:xfrm>
          <a:prstGeom prst="rect">
            <a:avLst/>
          </a:prstGeom>
        </p:spPr>
      </p:pic>
      <p:sp>
        <p:nvSpPr>
          <p:cNvPr id="9" name="Textfeld 8">
            <a:extLst>
              <a:ext uri="{FF2B5EF4-FFF2-40B4-BE49-F238E27FC236}">
                <a16:creationId xmlns:a16="http://schemas.microsoft.com/office/drawing/2014/main" id="{5FE24D4F-F6AC-28E5-76F1-497B7DDA87D7}"/>
              </a:ext>
            </a:extLst>
          </p:cNvPr>
          <p:cNvSpPr txBox="1"/>
          <p:nvPr/>
        </p:nvSpPr>
        <p:spPr>
          <a:xfrm>
            <a:off x="527538" y="5802923"/>
            <a:ext cx="4958861" cy="646331"/>
          </a:xfrm>
          <a:prstGeom prst="rect">
            <a:avLst/>
          </a:prstGeom>
          <a:noFill/>
        </p:spPr>
        <p:txBody>
          <a:bodyPr wrap="square" rtlCol="0">
            <a:spAutoFit/>
          </a:bodyPr>
          <a:lstStyle/>
          <a:p>
            <a:pPr algn="ctr"/>
            <a:r>
              <a:rPr lang="de-DE" dirty="0"/>
              <a:t>1.000 Jahre</a:t>
            </a:r>
          </a:p>
          <a:p>
            <a:pPr algn="ctr"/>
            <a:r>
              <a:rPr lang="de-DE" dirty="0"/>
              <a:t>(abgebe von Chemikalien + Schwermetalle)</a:t>
            </a:r>
          </a:p>
        </p:txBody>
      </p:sp>
      <p:sp>
        <p:nvSpPr>
          <p:cNvPr id="10" name="Textfeld 9">
            <a:extLst>
              <a:ext uri="{FF2B5EF4-FFF2-40B4-BE49-F238E27FC236}">
                <a16:creationId xmlns:a16="http://schemas.microsoft.com/office/drawing/2014/main" id="{72880407-8C05-B917-8076-00A46EE4F476}"/>
              </a:ext>
            </a:extLst>
          </p:cNvPr>
          <p:cNvSpPr txBox="1"/>
          <p:nvPr/>
        </p:nvSpPr>
        <p:spPr>
          <a:xfrm>
            <a:off x="6705601" y="5802923"/>
            <a:ext cx="4958861" cy="369332"/>
          </a:xfrm>
          <a:prstGeom prst="rect">
            <a:avLst/>
          </a:prstGeom>
          <a:noFill/>
        </p:spPr>
        <p:txBody>
          <a:bodyPr wrap="square">
            <a:spAutoFit/>
          </a:bodyPr>
          <a:lstStyle/>
          <a:p>
            <a:pPr algn="ctr"/>
            <a:r>
              <a:rPr lang="de-DE" dirty="0"/>
              <a:t>6.000 Jahre</a:t>
            </a:r>
          </a:p>
        </p:txBody>
      </p:sp>
      <p:sp>
        <p:nvSpPr>
          <p:cNvPr id="11" name="Rechteck 10">
            <a:hlinkClick r:id="rId4" action="ppaction://hlinksldjump"/>
            <a:extLst>
              <a:ext uri="{FF2B5EF4-FFF2-40B4-BE49-F238E27FC236}">
                <a16:creationId xmlns:a16="http://schemas.microsoft.com/office/drawing/2014/main" id="{40B4E572-9D63-6C1E-1DC5-723F8C8AC8DB}"/>
              </a:ext>
            </a:extLst>
          </p:cNvPr>
          <p:cNvSpPr/>
          <p:nvPr/>
        </p:nvSpPr>
        <p:spPr>
          <a:xfrm>
            <a:off x="0" y="28797"/>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576582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Batterie enthält.&#10;&#10;Automatisch generierte Beschreibung">
            <a:extLst>
              <a:ext uri="{FF2B5EF4-FFF2-40B4-BE49-F238E27FC236}">
                <a16:creationId xmlns:a16="http://schemas.microsoft.com/office/drawing/2014/main" id="{AE019118-6940-ACE7-5A7C-01FBAAF74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67" y="2632969"/>
            <a:ext cx="3048000" cy="3048000"/>
          </a:xfrm>
          <a:prstGeom prst="rect">
            <a:avLst/>
          </a:prstGeom>
        </p:spPr>
      </p:pic>
      <p:pic>
        <p:nvPicPr>
          <p:cNvPr id="7" name="Grafik 6" descr="Ein Bild, das Container, Kasten, Baumaterial, Ziegelstein enthält.&#10;&#10;Automatisch generierte Beschreibung">
            <a:extLst>
              <a:ext uri="{FF2B5EF4-FFF2-40B4-BE49-F238E27FC236}">
                <a16:creationId xmlns:a16="http://schemas.microsoft.com/office/drawing/2014/main" id="{5C07E9CB-0924-7334-739E-F0C603ABFA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706" y="2314136"/>
            <a:ext cx="3590158" cy="3590158"/>
          </a:xfrm>
          <a:prstGeom prst="rect">
            <a:avLst/>
          </a:prstGeom>
        </p:spPr>
      </p:pic>
      <p:sp>
        <p:nvSpPr>
          <p:cNvPr id="5" name="Textfeld 4">
            <a:extLst>
              <a:ext uri="{FF2B5EF4-FFF2-40B4-BE49-F238E27FC236}">
                <a16:creationId xmlns:a16="http://schemas.microsoft.com/office/drawing/2014/main" id="{C0A31057-F278-2A26-E9DA-1698D7967A61}"/>
              </a:ext>
            </a:extLst>
          </p:cNvPr>
          <p:cNvSpPr txBox="1"/>
          <p:nvPr/>
        </p:nvSpPr>
        <p:spPr>
          <a:xfrm>
            <a:off x="527538" y="5802923"/>
            <a:ext cx="4958861" cy="646331"/>
          </a:xfrm>
          <a:prstGeom prst="rect">
            <a:avLst/>
          </a:prstGeom>
          <a:noFill/>
        </p:spPr>
        <p:txBody>
          <a:bodyPr wrap="square" rtlCol="0">
            <a:spAutoFit/>
          </a:bodyPr>
          <a:lstStyle/>
          <a:p>
            <a:pPr algn="ctr"/>
            <a:r>
              <a:rPr lang="de-DE" dirty="0"/>
              <a:t>1.000 Jahre</a:t>
            </a:r>
          </a:p>
          <a:p>
            <a:pPr algn="ctr"/>
            <a:r>
              <a:rPr lang="de-DE" dirty="0"/>
              <a:t>(abgebe von Chemikalien + Schwermetalle)</a:t>
            </a:r>
          </a:p>
        </p:txBody>
      </p:sp>
      <p:sp>
        <p:nvSpPr>
          <p:cNvPr id="6" name="Textfeld 5">
            <a:extLst>
              <a:ext uri="{FF2B5EF4-FFF2-40B4-BE49-F238E27FC236}">
                <a16:creationId xmlns:a16="http://schemas.microsoft.com/office/drawing/2014/main" id="{14A0F12A-8637-410E-05F5-3287ED17B542}"/>
              </a:ext>
            </a:extLst>
          </p:cNvPr>
          <p:cNvSpPr txBox="1"/>
          <p:nvPr/>
        </p:nvSpPr>
        <p:spPr>
          <a:xfrm>
            <a:off x="6705601" y="5802923"/>
            <a:ext cx="4958861" cy="369332"/>
          </a:xfrm>
          <a:prstGeom prst="rect">
            <a:avLst/>
          </a:prstGeom>
          <a:noFill/>
        </p:spPr>
        <p:txBody>
          <a:bodyPr wrap="square">
            <a:spAutoFit/>
          </a:bodyPr>
          <a:lstStyle/>
          <a:p>
            <a:pPr algn="ctr"/>
            <a:r>
              <a:rPr lang="de-DE" dirty="0"/>
              <a:t>6.000 Jahre</a:t>
            </a:r>
          </a:p>
        </p:txBody>
      </p:sp>
    </p:spTree>
    <p:extLst>
      <p:ext uri="{BB962C8B-B14F-4D97-AF65-F5344CB8AC3E}">
        <p14:creationId xmlns:p14="http://schemas.microsoft.com/office/powerpoint/2010/main" val="3492035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69A4C16-6F77-69F3-1EED-587E3EBED21D}"/>
              </a:ext>
            </a:extLst>
          </p:cNvPr>
          <p:cNvPicPr>
            <a:picLocks noChangeAspect="1"/>
          </p:cNvPicPr>
          <p:nvPr/>
        </p:nvPicPr>
        <p:blipFill>
          <a:blip r:embed="rId2"/>
          <a:stretch>
            <a:fillRect/>
          </a:stretch>
        </p:blipFill>
        <p:spPr>
          <a:xfrm rot="21251034">
            <a:off x="2326194" y="3200857"/>
            <a:ext cx="1384620" cy="3210981"/>
          </a:xfrm>
          <a:prstGeom prst="rect">
            <a:avLst/>
          </a:prstGeom>
        </p:spPr>
      </p:pic>
      <p:sp>
        <p:nvSpPr>
          <p:cNvPr id="7" name="Textfeld 6">
            <a:extLst>
              <a:ext uri="{FF2B5EF4-FFF2-40B4-BE49-F238E27FC236}">
                <a16:creationId xmlns:a16="http://schemas.microsoft.com/office/drawing/2014/main" id="{D8BF47B4-B9E6-6DD7-676F-D6F1A27901E3}"/>
              </a:ext>
            </a:extLst>
          </p:cNvPr>
          <p:cNvSpPr txBox="1"/>
          <p:nvPr/>
        </p:nvSpPr>
        <p:spPr>
          <a:xfrm>
            <a:off x="0" y="384271"/>
            <a:ext cx="12191999" cy="707886"/>
          </a:xfrm>
          <a:prstGeom prst="rect">
            <a:avLst/>
          </a:prstGeom>
          <a:noFill/>
        </p:spPr>
        <p:txBody>
          <a:bodyPr wrap="square">
            <a:spAutoFit/>
          </a:bodyPr>
          <a:lstStyle/>
          <a:p>
            <a:pPr algn="ctr"/>
            <a:r>
              <a:rPr lang="de-DE" sz="4000" b="1" dirty="0">
                <a:latin typeface="Bradley Hand ITC" panose="03070402050302030203" pitchFamily="66" charset="0"/>
              </a:rPr>
              <a:t>Nachhaltigkeit Quizz </a:t>
            </a:r>
            <a:endParaRPr lang="de-DE" sz="4000" b="1" dirty="0"/>
          </a:p>
        </p:txBody>
      </p:sp>
      <p:sp>
        <p:nvSpPr>
          <p:cNvPr id="11" name="Sprechblase: oval 10">
            <a:extLst>
              <a:ext uri="{FF2B5EF4-FFF2-40B4-BE49-F238E27FC236}">
                <a16:creationId xmlns:a16="http://schemas.microsoft.com/office/drawing/2014/main" id="{5843708A-BC53-2738-AD97-BB6D49097E84}"/>
              </a:ext>
            </a:extLst>
          </p:cNvPr>
          <p:cNvSpPr/>
          <p:nvPr/>
        </p:nvSpPr>
        <p:spPr>
          <a:xfrm rot="822366">
            <a:off x="1991854" y="1589330"/>
            <a:ext cx="6967529" cy="2112794"/>
          </a:xfrm>
          <a:prstGeom prst="wedgeEllipse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dirty="0">
                <a:latin typeface="Bradley Hand ITC" panose="03070402050302030203" pitchFamily="66" charset="0"/>
              </a:rPr>
              <a:t>Wir haben es fast geschafft.</a:t>
            </a:r>
          </a:p>
          <a:p>
            <a:pPr algn="ctr"/>
            <a:r>
              <a:rPr lang="de-DE" dirty="0">
                <a:latin typeface="Bradley Hand ITC" panose="03070402050302030203" pitchFamily="66" charset="0"/>
              </a:rPr>
              <a:t>Nur noch ein letzter Raum.</a:t>
            </a:r>
          </a:p>
          <a:p>
            <a:pPr algn="ctr"/>
            <a:r>
              <a:rPr lang="de-DE" dirty="0">
                <a:latin typeface="Bradley Hand ITC" panose="03070402050302030203" pitchFamily="66" charset="0"/>
              </a:rPr>
              <a:t>Das ist ein Quizz über Nachhaltigkeit das sollte doch für uns ein einfach zu machen  sein. </a:t>
            </a:r>
          </a:p>
          <a:p>
            <a:pPr algn="ctr"/>
            <a:endParaRPr lang="de-DE" dirty="0"/>
          </a:p>
        </p:txBody>
      </p:sp>
      <p:sp>
        <p:nvSpPr>
          <p:cNvPr id="14" name="Textfeld 13">
            <a:extLst>
              <a:ext uri="{FF2B5EF4-FFF2-40B4-BE49-F238E27FC236}">
                <a16:creationId xmlns:a16="http://schemas.microsoft.com/office/drawing/2014/main" id="{32D6B1B5-CF15-1C8C-0248-9E36EB9645D4}"/>
              </a:ext>
            </a:extLst>
          </p:cNvPr>
          <p:cNvSpPr txBox="1"/>
          <p:nvPr/>
        </p:nvSpPr>
        <p:spPr>
          <a:xfrm>
            <a:off x="88067" y="6211669"/>
            <a:ext cx="2752683" cy="646331"/>
          </a:xfrm>
          <a:prstGeom prst="rect">
            <a:avLst/>
          </a:prstGeom>
          <a:noFill/>
        </p:spPr>
        <p:txBody>
          <a:bodyPr wrap="square" rtlCol="0">
            <a:spAutoFit/>
          </a:bodyPr>
          <a:lstStyle/>
          <a:p>
            <a:r>
              <a:rPr lang="de-DE" b="1" dirty="0">
                <a:latin typeface="Bradley Hand ITC" panose="03070402050302030203" pitchFamily="66" charset="0"/>
              </a:rPr>
              <a:t>Klick </a:t>
            </a:r>
            <a:r>
              <a:rPr lang="de-DE" b="1" dirty="0">
                <a:latin typeface="Bradley Hand ITC" panose="03070402050302030203" pitchFamily="66" charset="0"/>
                <a:hlinkClick r:id="rId3" action="ppaction://hlinksldjump"/>
              </a:rPr>
              <a:t>hier</a:t>
            </a:r>
            <a:r>
              <a:rPr lang="de-DE" b="1" dirty="0">
                <a:latin typeface="Bradley Hand ITC" panose="03070402050302030203" pitchFamily="66" charset="0"/>
              </a:rPr>
              <a:t> mit der Maus,</a:t>
            </a:r>
          </a:p>
          <a:p>
            <a:r>
              <a:rPr lang="de-DE" b="1" dirty="0">
                <a:latin typeface="Bradley Hand ITC" panose="03070402050302030203" pitchFamily="66" charset="0"/>
              </a:rPr>
              <a:t>wenn du bereit bist</a:t>
            </a:r>
          </a:p>
        </p:txBody>
      </p:sp>
      <p:pic>
        <p:nvPicPr>
          <p:cNvPr id="15" name="Grafik 14">
            <a:extLst>
              <a:ext uri="{FF2B5EF4-FFF2-40B4-BE49-F238E27FC236}">
                <a16:creationId xmlns:a16="http://schemas.microsoft.com/office/drawing/2014/main" id="{96F2CCE0-8642-BC07-164A-16F346DC25B0}"/>
              </a:ext>
            </a:extLst>
          </p:cNvPr>
          <p:cNvPicPr>
            <a:picLocks noChangeAspect="1"/>
          </p:cNvPicPr>
          <p:nvPr/>
        </p:nvPicPr>
        <p:blipFill>
          <a:blip r:embed="rId4"/>
          <a:stretch>
            <a:fillRect/>
          </a:stretch>
        </p:blipFill>
        <p:spPr>
          <a:xfrm>
            <a:off x="8758158" y="3996965"/>
            <a:ext cx="3433842" cy="2861035"/>
          </a:xfrm>
          <a:prstGeom prst="rect">
            <a:avLst/>
          </a:prstGeom>
        </p:spPr>
      </p:pic>
      <p:sp>
        <p:nvSpPr>
          <p:cNvPr id="16" name="Pfeil nach unten 9">
            <a:extLst>
              <a:ext uri="{FF2B5EF4-FFF2-40B4-BE49-F238E27FC236}">
                <a16:creationId xmlns:a16="http://schemas.microsoft.com/office/drawing/2014/main" id="{C8C99EEA-4850-D3BF-3BC7-A2304CCE55A0}"/>
              </a:ext>
            </a:extLst>
          </p:cNvPr>
          <p:cNvSpPr/>
          <p:nvPr/>
        </p:nvSpPr>
        <p:spPr>
          <a:xfrm>
            <a:off x="11070309" y="5012702"/>
            <a:ext cx="245097" cy="41478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82506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Was ist Nachhaltigkeit?</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Ein Zusammenspiel von Umwelt, Wirtschaft und Gesellschaft.</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Ein Leben ohne Müll.</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Wenn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mehr ausgestoßen wird.</a:t>
                </a:r>
              </a:p>
            </p:txBody>
          </p:sp>
        </mc:Choice>
        <mc:Fallback xmlns="">
          <p:sp>
            <p:nvSpPr>
              <p:cNvPr id="7" name="Textfeld 6">
                <a:extLst>
                  <a:ext uri="{FF2B5EF4-FFF2-40B4-BE49-F238E27FC236}">
                    <a16:creationId xmlns:a16="http://schemas.microsoft.com/office/drawing/2014/main" id="{5492A228-D2F9-0D0F-9086-9B601A91D7D1}"/>
                  </a:ext>
                </a:extLst>
              </p:cNvPr>
              <p:cNvSpPr txBox="1">
                <a:spLocks noRot="1" noChangeAspect="1" noMove="1" noResize="1" noEditPoints="1" noAdjustHandles="1" noChangeArrowheads="1" noChangeShapeType="1" noTextEdit="1"/>
              </p:cNvSpPr>
              <p:nvPr/>
            </p:nvSpPr>
            <p:spPr>
              <a:xfrm>
                <a:off x="1342662" y="4571998"/>
                <a:ext cx="10849337" cy="646331"/>
              </a:xfrm>
              <a:prstGeom prst="rect">
                <a:avLst/>
              </a:prstGeom>
              <a:blipFill>
                <a:blip r:embed="rId2"/>
                <a:stretch>
                  <a:fillRect l="-449" b="-14151"/>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Nicht zu fliegen und kein Fleisch zu essen.</a:t>
            </a:r>
          </a:p>
        </p:txBody>
      </p:sp>
      <p:sp>
        <p:nvSpPr>
          <p:cNvPr id="4" name="Rechteck 3">
            <a:hlinkClick r:id="rId3" action="ppaction://hlinksldjump"/>
            <a:extLst>
              <a:ext uri="{FF2B5EF4-FFF2-40B4-BE49-F238E27FC236}">
                <a16:creationId xmlns:a16="http://schemas.microsoft.com/office/drawing/2014/main" id="{3D84359A-B92B-BCD4-0FFF-EA3E2062E52D}"/>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6" name="Rechteck 5">
            <a:hlinkClick r:id="rId4" action="ppaction://hlinksldjump"/>
            <a:extLst>
              <a:ext uri="{FF2B5EF4-FFF2-40B4-BE49-F238E27FC236}">
                <a16:creationId xmlns:a16="http://schemas.microsoft.com/office/drawing/2014/main" id="{511A6F01-9C9A-A806-9819-A76FC25F7FED}"/>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1" name="Rechteck 10">
            <a:hlinkClick r:id="rId4" action="ppaction://hlinksldjump"/>
            <a:extLst>
              <a:ext uri="{FF2B5EF4-FFF2-40B4-BE49-F238E27FC236}">
                <a16:creationId xmlns:a16="http://schemas.microsoft.com/office/drawing/2014/main" id="{7B9A4647-07CC-605E-1910-3D35987512A2}"/>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2" name="Rechteck 11">
            <a:hlinkClick r:id="rId4" action="ppaction://hlinksldjump"/>
            <a:extLst>
              <a:ext uri="{FF2B5EF4-FFF2-40B4-BE49-F238E27FC236}">
                <a16:creationId xmlns:a16="http://schemas.microsoft.com/office/drawing/2014/main" id="{0CE674F5-C38A-D5D4-6D3F-B1DA7F47A877}"/>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3" name="Rechteck 12">
            <a:hlinkClick r:id="rId5" action="ppaction://hlinksldjump"/>
            <a:extLst>
              <a:ext uri="{FF2B5EF4-FFF2-40B4-BE49-F238E27FC236}">
                <a16:creationId xmlns:a16="http://schemas.microsoft.com/office/drawing/2014/main" id="{8D7414B2-8682-B1EF-4A8B-DA1C20B589F9}"/>
              </a:ext>
            </a:extLst>
          </p:cNvPr>
          <p:cNvSpPr/>
          <p:nvPr/>
        </p:nvSpPr>
        <p:spPr>
          <a:xfrm>
            <a:off x="0" y="6583"/>
            <a:ext cx="12191996"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147021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Ein Zusammenspiel von Umwelt, Wirtschaft und Gesellschaft.</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Ein Leben ohne Müll.</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Wenn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mehr ausgestoßen wird.</a:t>
                </a:r>
              </a:p>
            </p:txBody>
          </p:sp>
        </mc:Choice>
        <mc:Fallback xmlns="">
          <p:sp>
            <p:nvSpPr>
              <p:cNvPr id="7" name="Textfeld 6">
                <a:extLst>
                  <a:ext uri="{FF2B5EF4-FFF2-40B4-BE49-F238E27FC236}">
                    <a16:creationId xmlns:a16="http://schemas.microsoft.com/office/drawing/2014/main" id="{5492A228-D2F9-0D0F-9086-9B601A91D7D1}"/>
                  </a:ext>
                </a:extLst>
              </p:cNvPr>
              <p:cNvSpPr txBox="1">
                <a:spLocks noRot="1" noChangeAspect="1" noMove="1" noResize="1" noEditPoints="1" noAdjustHandles="1" noChangeArrowheads="1" noChangeShapeType="1" noTextEdit="1"/>
              </p:cNvSpPr>
              <p:nvPr/>
            </p:nvSpPr>
            <p:spPr>
              <a:xfrm>
                <a:off x="1342662" y="4571998"/>
                <a:ext cx="10849337" cy="646331"/>
              </a:xfrm>
              <a:prstGeom prst="rect">
                <a:avLst/>
              </a:prstGeom>
              <a:blipFill>
                <a:blip r:embed="rId2"/>
                <a:stretch>
                  <a:fillRect l="-449" b="-14151"/>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Nicht zu fliegen und kein Fleisch zu essen.</a:t>
            </a:r>
          </a:p>
        </p:txBody>
      </p:sp>
      <p:sp>
        <p:nvSpPr>
          <p:cNvPr id="2" name="Rechteck 1">
            <a:hlinkClick r:id="rId3" action="ppaction://hlinksldjump"/>
            <a:extLst>
              <a:ext uri="{FF2B5EF4-FFF2-40B4-BE49-F238E27FC236}">
                <a16:creationId xmlns:a16="http://schemas.microsoft.com/office/drawing/2014/main" id="{DFB34E32-4B50-F521-168C-CE318CCE782E}"/>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179338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Ein Zusammenspiel von Umwelt, Wirtschaft und Gesellschaft.</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Ein Leben ohne Müll.</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Wenn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mehr ausgestoßen wird.</a:t>
                </a:r>
              </a:p>
            </p:txBody>
          </p:sp>
        </mc:Choice>
        <mc:Fallback xmlns="">
          <p:sp>
            <p:nvSpPr>
              <p:cNvPr id="7" name="Textfeld 6">
                <a:extLst>
                  <a:ext uri="{FF2B5EF4-FFF2-40B4-BE49-F238E27FC236}">
                    <a16:creationId xmlns:a16="http://schemas.microsoft.com/office/drawing/2014/main" id="{5492A228-D2F9-0D0F-9086-9B601A91D7D1}"/>
                  </a:ext>
                </a:extLst>
              </p:cNvPr>
              <p:cNvSpPr txBox="1">
                <a:spLocks noRot="1" noChangeAspect="1" noMove="1" noResize="1" noEditPoints="1" noAdjustHandles="1" noChangeArrowheads="1" noChangeShapeType="1" noTextEdit="1"/>
              </p:cNvSpPr>
              <p:nvPr/>
            </p:nvSpPr>
            <p:spPr>
              <a:xfrm>
                <a:off x="1342662" y="4571998"/>
                <a:ext cx="10849337" cy="646331"/>
              </a:xfrm>
              <a:prstGeom prst="rect">
                <a:avLst/>
              </a:prstGeom>
              <a:blipFill>
                <a:blip r:embed="rId2"/>
                <a:stretch>
                  <a:fillRect l="-449" b="-14151"/>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Nicht zu fliegen und kein Fleisch zu essen.</a:t>
            </a:r>
          </a:p>
        </p:txBody>
      </p:sp>
      <p:sp>
        <p:nvSpPr>
          <p:cNvPr id="6" name="Rechteck 5">
            <a:hlinkClick r:id="rId3" action="ppaction://hlinksldjump"/>
            <a:extLst>
              <a:ext uri="{FF2B5EF4-FFF2-40B4-BE49-F238E27FC236}">
                <a16:creationId xmlns:a16="http://schemas.microsoft.com/office/drawing/2014/main" id="{EFFB0A2B-B9AF-D252-FE92-BEE06EA888D0}"/>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784189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Was sind erneuerbare Energien?</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Energiequellen die Nachwachsen.</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DD048796-D14B-623E-A3BD-1D94A02A9045}"/>
                  </a:ext>
                </a:extLst>
              </p:cNvPr>
              <p:cNvSpPr txBox="1"/>
              <p:nvPr/>
            </p:nvSpPr>
            <p:spPr>
              <a:xfrm>
                <a:off x="1342664" y="3429000"/>
                <a:ext cx="10849336" cy="646331"/>
              </a:xfrm>
              <a:prstGeom prst="rect">
                <a:avLst/>
              </a:prstGeom>
              <a:noFill/>
            </p:spPr>
            <p:txBody>
              <a:bodyPr wrap="square">
                <a:spAutoFit/>
              </a:bodyPr>
              <a:lstStyle/>
              <a:p>
                <a:endParaRPr lang="de-DE" dirty="0"/>
              </a:p>
              <a:p>
                <a:r>
                  <a:rPr lang="de-DE" dirty="0"/>
                  <a:t>Energiequellen die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ausstoßen. </a:t>
                </a:r>
              </a:p>
            </p:txBody>
          </p:sp>
        </mc:Choice>
        <mc:Fallback xmlns="">
          <p:sp>
            <p:nvSpPr>
              <p:cNvPr id="5" name="Textfeld 4">
                <a:extLst>
                  <a:ext uri="{FF2B5EF4-FFF2-40B4-BE49-F238E27FC236}">
                    <a16:creationId xmlns:a16="http://schemas.microsoft.com/office/drawing/2014/main" id="{DD048796-D14B-623E-A3BD-1D94A02A9045}"/>
                  </a:ext>
                </a:extLst>
              </p:cNvPr>
              <p:cNvSpPr txBox="1">
                <a:spLocks noRot="1" noChangeAspect="1" noMove="1" noResize="1" noEditPoints="1" noAdjustHandles="1" noChangeArrowheads="1" noChangeShapeType="1" noTextEdit="1"/>
              </p:cNvSpPr>
              <p:nvPr/>
            </p:nvSpPr>
            <p:spPr>
              <a:xfrm>
                <a:off x="1342664" y="3429000"/>
                <a:ext cx="10849336" cy="646331"/>
              </a:xfrm>
              <a:prstGeom prst="rect">
                <a:avLst/>
              </a:prstGeom>
              <a:blipFill>
                <a:blip r:embed="rId3"/>
                <a:stretch>
                  <a:fillRect l="-449" b="-13208"/>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Energiequellen welche unerschöpflich zur Verfügung stehen.</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923330"/>
              </a:xfrm>
              <a:prstGeom prst="rect">
                <a:avLst/>
              </a:prstGeom>
              <a:noFill/>
            </p:spPr>
            <p:txBody>
              <a:bodyPr wrap="square">
                <a:spAutoFit/>
              </a:bodyPr>
              <a:lstStyle/>
              <a:p>
                <a:endParaRPr lang="de-DE" dirty="0"/>
              </a:p>
              <a:p>
                <a:r>
                  <a:rPr lang="de-DE" dirty="0"/>
                  <a:t>Energiequellen die Nachwachsen und Energiequellen die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ausstoßen. </a:t>
                </a:r>
              </a:p>
              <a:p>
                <a:r>
                  <a:rPr lang="de-DE" dirty="0"/>
                  <a:t> </a:t>
                </a:r>
              </a:p>
            </p:txBody>
          </p:sp>
        </mc:Choice>
        <mc:Fallback xmlns="">
          <p:sp>
            <p:nvSpPr>
              <p:cNvPr id="9" name="Textfeld 8">
                <a:extLst>
                  <a:ext uri="{FF2B5EF4-FFF2-40B4-BE49-F238E27FC236}">
                    <a16:creationId xmlns:a16="http://schemas.microsoft.com/office/drawing/2014/main" id="{8815F4F4-8B38-78DF-49BE-E36C2692A85C}"/>
                  </a:ext>
                </a:extLst>
              </p:cNvPr>
              <p:cNvSpPr txBox="1">
                <a:spLocks noRot="1" noChangeAspect="1" noMove="1" noResize="1" noEditPoints="1" noAdjustHandles="1" noChangeArrowheads="1" noChangeShapeType="1" noTextEdit="1"/>
              </p:cNvSpPr>
              <p:nvPr/>
            </p:nvSpPr>
            <p:spPr>
              <a:xfrm>
                <a:off x="1342661" y="5714996"/>
                <a:ext cx="10849335" cy="923330"/>
              </a:xfrm>
              <a:prstGeom prst="rect">
                <a:avLst/>
              </a:prstGeom>
              <a:blipFill>
                <a:blip r:embed="rId4"/>
                <a:stretch>
                  <a:fillRect l="-449"/>
                </a:stretch>
              </a:blipFill>
            </p:spPr>
            <p:txBody>
              <a:bodyPr/>
              <a:lstStyle/>
              <a:p>
                <a:r>
                  <a:rPr lang="de-DE">
                    <a:noFill/>
                  </a:rPr>
                  <a:t> </a:t>
                </a:r>
              </a:p>
            </p:txBody>
          </p:sp>
        </mc:Fallback>
      </mc:AlternateContent>
      <p:sp>
        <p:nvSpPr>
          <p:cNvPr id="15" name="Rechteck 14">
            <a:hlinkClick r:id="rId5" action="ppaction://hlinksldjump"/>
            <a:extLst>
              <a:ext uri="{FF2B5EF4-FFF2-40B4-BE49-F238E27FC236}">
                <a16:creationId xmlns:a16="http://schemas.microsoft.com/office/drawing/2014/main" id="{3473BCAC-4F84-920D-68A3-E761628ABB2E}"/>
              </a:ext>
            </a:extLst>
          </p:cNvPr>
          <p:cNvSpPr/>
          <p:nvPr/>
        </p:nvSpPr>
        <p:spPr>
          <a:xfrm>
            <a:off x="-7714" y="2197666"/>
            <a:ext cx="12191996"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5" action="ppaction://hlinksldjump"/>
            <a:extLst>
              <a:ext uri="{FF2B5EF4-FFF2-40B4-BE49-F238E27FC236}">
                <a16:creationId xmlns:a16="http://schemas.microsoft.com/office/drawing/2014/main" id="{38E77C68-24D2-0B3E-8786-E25BEEB838D0}"/>
              </a:ext>
            </a:extLst>
          </p:cNvPr>
          <p:cNvSpPr/>
          <p:nvPr/>
        </p:nvSpPr>
        <p:spPr>
          <a:xfrm>
            <a:off x="7719" y="3344617"/>
            <a:ext cx="12184282"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6" action="ppaction://hlinksldjump"/>
            <a:extLst>
              <a:ext uri="{FF2B5EF4-FFF2-40B4-BE49-F238E27FC236}">
                <a16:creationId xmlns:a16="http://schemas.microsoft.com/office/drawing/2014/main" id="{6D2D8D64-04EF-89BF-1B27-FC297A0BC629}"/>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5" action="ppaction://hlinksldjump"/>
            <a:extLst>
              <a:ext uri="{FF2B5EF4-FFF2-40B4-BE49-F238E27FC236}">
                <a16:creationId xmlns:a16="http://schemas.microsoft.com/office/drawing/2014/main" id="{AEBAFA87-BDF9-282F-34FE-8378DFD012DB}"/>
              </a:ext>
            </a:extLst>
          </p:cNvPr>
          <p:cNvSpPr/>
          <p:nvPr/>
        </p:nvSpPr>
        <p:spPr>
          <a:xfrm>
            <a:off x="-7715" y="5645988"/>
            <a:ext cx="12191995"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7" action="ppaction://hlinksldjump"/>
            <a:extLst>
              <a:ext uri="{FF2B5EF4-FFF2-40B4-BE49-F238E27FC236}">
                <a16:creationId xmlns:a16="http://schemas.microsoft.com/office/drawing/2014/main" id="{3CCEF121-24BB-D180-DCB9-8DEDD8C51258}"/>
              </a:ext>
            </a:extLst>
          </p:cNvPr>
          <p:cNvSpPr/>
          <p:nvPr/>
        </p:nvSpPr>
        <p:spPr>
          <a:xfrm>
            <a:off x="-15433" y="6616"/>
            <a:ext cx="12191996"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939271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Energiequellen die Nachwachsen.</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DD048796-D14B-623E-A3BD-1D94A02A9045}"/>
                  </a:ext>
                </a:extLst>
              </p:cNvPr>
              <p:cNvSpPr txBox="1"/>
              <p:nvPr/>
            </p:nvSpPr>
            <p:spPr>
              <a:xfrm>
                <a:off x="1342664" y="3429000"/>
                <a:ext cx="10849336" cy="646331"/>
              </a:xfrm>
              <a:prstGeom prst="rect">
                <a:avLst/>
              </a:prstGeom>
              <a:noFill/>
            </p:spPr>
            <p:txBody>
              <a:bodyPr wrap="square">
                <a:spAutoFit/>
              </a:bodyPr>
              <a:lstStyle/>
              <a:p>
                <a:endParaRPr lang="de-DE" dirty="0"/>
              </a:p>
              <a:p>
                <a:r>
                  <a:rPr lang="de-DE" dirty="0"/>
                  <a:t>Energiequellen die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ausstoßen. </a:t>
                </a:r>
              </a:p>
            </p:txBody>
          </p:sp>
        </mc:Choice>
        <mc:Fallback xmlns="">
          <p:sp>
            <p:nvSpPr>
              <p:cNvPr id="5" name="Textfeld 4">
                <a:extLst>
                  <a:ext uri="{FF2B5EF4-FFF2-40B4-BE49-F238E27FC236}">
                    <a16:creationId xmlns:a16="http://schemas.microsoft.com/office/drawing/2014/main" id="{DD048796-D14B-623E-A3BD-1D94A02A9045}"/>
                  </a:ext>
                </a:extLst>
              </p:cNvPr>
              <p:cNvSpPr txBox="1">
                <a:spLocks noRot="1" noChangeAspect="1" noMove="1" noResize="1" noEditPoints="1" noAdjustHandles="1" noChangeArrowheads="1" noChangeShapeType="1" noTextEdit="1"/>
              </p:cNvSpPr>
              <p:nvPr/>
            </p:nvSpPr>
            <p:spPr>
              <a:xfrm>
                <a:off x="1342664" y="3429000"/>
                <a:ext cx="10849336" cy="646331"/>
              </a:xfrm>
              <a:prstGeom prst="rect">
                <a:avLst/>
              </a:prstGeom>
              <a:blipFill>
                <a:blip r:embed="rId2"/>
                <a:stretch>
                  <a:fillRect l="-449" b="-13208"/>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Energiequellen welche unerschöpflich zur Verfügung stehen.</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923330"/>
              </a:xfrm>
              <a:prstGeom prst="rect">
                <a:avLst/>
              </a:prstGeom>
              <a:noFill/>
            </p:spPr>
            <p:txBody>
              <a:bodyPr wrap="square">
                <a:spAutoFit/>
              </a:bodyPr>
              <a:lstStyle/>
              <a:p>
                <a:endParaRPr lang="de-DE" dirty="0"/>
              </a:p>
              <a:p>
                <a:r>
                  <a:rPr lang="de-DE" dirty="0"/>
                  <a:t>Energiequellen die Nachwachsen und Energiequellen die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ausstoßen. </a:t>
                </a:r>
              </a:p>
              <a:p>
                <a:endParaRPr lang="de-DE" dirty="0"/>
              </a:p>
            </p:txBody>
          </p:sp>
        </mc:Choice>
        <mc:Fallback xmlns="">
          <p:sp>
            <p:nvSpPr>
              <p:cNvPr id="9" name="Textfeld 8">
                <a:extLst>
                  <a:ext uri="{FF2B5EF4-FFF2-40B4-BE49-F238E27FC236}">
                    <a16:creationId xmlns:a16="http://schemas.microsoft.com/office/drawing/2014/main" id="{8815F4F4-8B38-78DF-49BE-E36C2692A85C}"/>
                  </a:ext>
                </a:extLst>
              </p:cNvPr>
              <p:cNvSpPr txBox="1">
                <a:spLocks noRot="1" noChangeAspect="1" noMove="1" noResize="1" noEditPoints="1" noAdjustHandles="1" noChangeArrowheads="1" noChangeShapeType="1" noTextEdit="1"/>
              </p:cNvSpPr>
              <p:nvPr/>
            </p:nvSpPr>
            <p:spPr>
              <a:xfrm>
                <a:off x="1342661" y="5714996"/>
                <a:ext cx="10849335" cy="923330"/>
              </a:xfrm>
              <a:prstGeom prst="rect">
                <a:avLst/>
              </a:prstGeom>
              <a:blipFill>
                <a:blip r:embed="rId3"/>
                <a:stretch>
                  <a:fillRect l="-449"/>
                </a:stretch>
              </a:blipFill>
            </p:spPr>
            <p:txBody>
              <a:bodyPr/>
              <a:lstStyle/>
              <a:p>
                <a:r>
                  <a:rPr lang="de-DE">
                    <a:noFill/>
                  </a:rPr>
                  <a:t> </a:t>
                </a:r>
              </a:p>
            </p:txBody>
          </p:sp>
        </mc:Fallback>
      </mc:AlternateContent>
      <p:sp>
        <p:nvSpPr>
          <p:cNvPr id="4" name="Rechteck 3">
            <a:hlinkClick r:id="rId4" action="ppaction://hlinksldjump"/>
            <a:extLst>
              <a:ext uri="{FF2B5EF4-FFF2-40B4-BE49-F238E27FC236}">
                <a16:creationId xmlns:a16="http://schemas.microsoft.com/office/drawing/2014/main" id="{295C6D66-FF1C-07C7-D08E-48BA11E8092A}"/>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8119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E50A219-A77F-E3C5-A2E7-D57ABA2A20E6}"/>
              </a:ext>
            </a:extLst>
          </p:cNvPr>
          <p:cNvSpPr txBox="1"/>
          <p:nvPr/>
        </p:nvSpPr>
        <p:spPr>
          <a:xfrm>
            <a:off x="1924050" y="843677"/>
            <a:ext cx="8705849" cy="5170646"/>
          </a:xfrm>
          <a:prstGeom prst="rect">
            <a:avLst/>
          </a:prstGeom>
          <a:noFill/>
        </p:spPr>
        <p:txBody>
          <a:bodyPr wrap="square" rtlCol="0">
            <a:spAutoFit/>
          </a:bodyPr>
          <a:lstStyle/>
          <a:p>
            <a:pPr algn="l"/>
            <a:r>
              <a:rPr lang="de-DE" sz="2400" b="1" i="0" dirty="0">
                <a:effectLst/>
                <a:latin typeface="Bradley Hand ITC" panose="03070402050302030203" pitchFamily="66" charset="0"/>
              </a:rPr>
              <a:t>Im Labyrinth der Nachhaltigkeit gibt es vier Rätselräume und viele Sackgassen. Wenn ihr die Rätsel richtig beantwortet helft ihr Andi den Ausgang des Labyrinths zu finden und der bösen Spinne zu entkommen</a:t>
            </a:r>
          </a:p>
          <a:p>
            <a:pPr algn="l"/>
            <a:endParaRPr lang="de-DE" sz="2400" b="1" dirty="0">
              <a:latin typeface="Bradley Hand ITC" panose="03070402050302030203" pitchFamily="66" charset="0"/>
            </a:endParaRPr>
          </a:p>
          <a:p>
            <a:pPr algn="l"/>
            <a:r>
              <a:rPr lang="de-DE" sz="2400" b="1" i="0" dirty="0">
                <a:effectLst/>
                <a:latin typeface="Bradley Hand ITC" panose="03070402050302030203" pitchFamily="66" charset="0"/>
              </a:rPr>
              <a:t>Wisst ihr denn schon was Nachhaltigkeit bedeutet?</a:t>
            </a:r>
          </a:p>
          <a:p>
            <a:pPr algn="l"/>
            <a:endParaRPr lang="de-DE" sz="2400" b="1" i="0" dirty="0">
              <a:effectLst/>
              <a:latin typeface="Bradley Hand ITC" panose="03070402050302030203" pitchFamily="66" charset="0"/>
            </a:endParaRPr>
          </a:p>
          <a:p>
            <a:pPr algn="l"/>
            <a:r>
              <a:rPr lang="de-DE" sz="2400" b="1" i="0" dirty="0">
                <a:effectLst/>
                <a:latin typeface="Bradley Hand ITC" panose="03070402050302030203" pitchFamily="66" charset="0"/>
              </a:rPr>
              <a:t>Nachhaltigkeit bedeutet, nur so viel von einer Sache zu verbrauchen, wie die </a:t>
            </a:r>
            <a:r>
              <a:rPr lang="de-DE" sz="2400" b="1" i="0" u="none" strike="noStrike" dirty="0">
                <a:effectLst/>
                <a:latin typeface="Bradley Hand ITC" panose="03070402050302030203" pitchFamily="66" charset="0"/>
              </a:rPr>
              <a:t>Natur</a:t>
            </a:r>
            <a:r>
              <a:rPr lang="de-DE" sz="2400" b="1" i="0" dirty="0">
                <a:effectLst/>
                <a:latin typeface="Bradley Hand ITC" panose="03070402050302030203" pitchFamily="66" charset="0"/>
              </a:rPr>
              <a:t> neu erzeugen kann. </a:t>
            </a:r>
          </a:p>
          <a:p>
            <a:pPr algn="l"/>
            <a:r>
              <a:rPr lang="de-DE" sz="2400" b="1" i="0" dirty="0">
                <a:effectLst/>
                <a:latin typeface="Bradley Hand ITC" panose="03070402050302030203" pitchFamily="66" charset="0"/>
              </a:rPr>
              <a:t>Wenn man etwas nachhaltig macht, dann kann man es in </a:t>
            </a:r>
            <a:r>
              <a:rPr lang="de-DE" sz="2400" b="1" i="0" u="none" strike="noStrike" dirty="0">
                <a:effectLst/>
                <a:latin typeface="Bradley Hand ITC" panose="03070402050302030203" pitchFamily="66" charset="0"/>
              </a:rPr>
              <a:t>Zukunft</a:t>
            </a:r>
            <a:r>
              <a:rPr lang="de-DE" sz="2400" b="1" i="0" dirty="0">
                <a:effectLst/>
                <a:latin typeface="Bradley Hand ITC" panose="03070402050302030203" pitchFamily="66" charset="0"/>
              </a:rPr>
              <a:t> immer so weitermachen, weil</a:t>
            </a:r>
            <a:r>
              <a:rPr lang="de-DE" sz="2400" b="1" dirty="0">
                <a:latin typeface="Bradley Hand ITC" panose="03070402050302030203" pitchFamily="66" charset="0"/>
              </a:rPr>
              <a:t> die Dinge die dafür gebraucht werden nicht weniger werden.</a:t>
            </a:r>
          </a:p>
          <a:p>
            <a:pPr algn="l"/>
            <a:r>
              <a:rPr lang="de-DE" sz="2400" b="1" i="0" dirty="0">
                <a:effectLst/>
                <a:latin typeface="Bradley Hand ITC" panose="03070402050302030203" pitchFamily="66" charset="0"/>
              </a:rPr>
              <a:t>Ohne Nachhaltigkeit muss man irgendwann damit aufhören.</a:t>
            </a:r>
          </a:p>
          <a:p>
            <a:endParaRPr lang="de-DE" b="1" dirty="0"/>
          </a:p>
        </p:txBody>
      </p:sp>
      <p:sp>
        <p:nvSpPr>
          <p:cNvPr id="5" name="Textfeld 4">
            <a:extLst>
              <a:ext uri="{FF2B5EF4-FFF2-40B4-BE49-F238E27FC236}">
                <a16:creationId xmlns:a16="http://schemas.microsoft.com/office/drawing/2014/main" id="{E3CBFEEB-E1DA-11C0-AF54-59026F91FAE3}"/>
              </a:ext>
            </a:extLst>
          </p:cNvPr>
          <p:cNvSpPr txBox="1"/>
          <p:nvPr/>
        </p:nvSpPr>
        <p:spPr>
          <a:xfrm>
            <a:off x="8539431" y="6014323"/>
            <a:ext cx="2752683" cy="646331"/>
          </a:xfrm>
          <a:prstGeom prst="rect">
            <a:avLst/>
          </a:prstGeom>
          <a:noFill/>
        </p:spPr>
        <p:txBody>
          <a:bodyPr wrap="square" rtlCol="0">
            <a:spAutoFit/>
          </a:bodyPr>
          <a:lstStyle/>
          <a:p>
            <a:r>
              <a:rPr lang="de-DE" b="1" dirty="0">
                <a:latin typeface="Bradley Hand ITC" panose="03070402050302030203" pitchFamily="66" charset="0"/>
              </a:rPr>
              <a:t>Klicke </a:t>
            </a:r>
            <a:r>
              <a:rPr lang="de-DE" b="1" dirty="0">
                <a:solidFill>
                  <a:schemeClr val="accent1"/>
                </a:solidFill>
                <a:latin typeface="Bradley Hand ITC" panose="03070402050302030203" pitchFamily="66" charset="0"/>
                <a:hlinkClick r:id="" action="ppaction://hlinkshowjump?jump=nextslide">
                  <a:extLst>
                    <a:ext uri="{A12FA001-AC4F-418D-AE19-62706E023703}">
                      <ahyp:hlinkClr xmlns:ahyp="http://schemas.microsoft.com/office/drawing/2018/hyperlinkcolor" val="tx"/>
                    </a:ext>
                  </a:extLst>
                </a:hlinkClick>
              </a:rPr>
              <a:t>hier</a:t>
            </a:r>
            <a:r>
              <a:rPr lang="de-DE" b="1" dirty="0">
                <a:solidFill>
                  <a:schemeClr val="accent1"/>
                </a:solidFill>
                <a:latin typeface="Bradley Hand ITC" panose="03070402050302030203" pitchFamily="66" charset="0"/>
              </a:rPr>
              <a:t> </a:t>
            </a:r>
            <a:r>
              <a:rPr lang="de-DE" b="1" dirty="0">
                <a:latin typeface="Bradley Hand ITC" panose="03070402050302030203" pitchFamily="66" charset="0"/>
              </a:rPr>
              <a:t>mit der Maus,</a:t>
            </a:r>
          </a:p>
          <a:p>
            <a:r>
              <a:rPr lang="de-DE" b="1" dirty="0">
                <a:latin typeface="Bradley Hand ITC" panose="03070402050302030203" pitchFamily="66" charset="0"/>
              </a:rPr>
              <a:t>wenn du bereit bist</a:t>
            </a:r>
          </a:p>
        </p:txBody>
      </p:sp>
      <p:pic>
        <p:nvPicPr>
          <p:cNvPr id="24" name="Audio 23">
            <a:hlinkClick r:id="" action="ppaction://media"/>
            <a:extLst>
              <a:ext uri="{FF2B5EF4-FFF2-40B4-BE49-F238E27FC236}">
                <a16:creationId xmlns:a16="http://schemas.microsoft.com/office/drawing/2014/main" id="{E5385006-9135-2CD7-83C1-A7B7D177983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0000" t="-90625" r="-200000" b="-90625"/>
          <a:stretch>
            <a:fillRect/>
          </a:stretch>
        </p:blipFill>
        <p:spPr>
          <a:xfrm>
            <a:off x="-262165" y="197346"/>
            <a:ext cx="3048000" cy="1714500"/>
          </a:xfrm>
          <a:prstGeom prst="rect">
            <a:avLst/>
          </a:prstGeom>
        </p:spPr>
      </p:pic>
    </p:spTree>
    <p:extLst>
      <p:ext uri="{BB962C8B-B14F-4D97-AF65-F5344CB8AC3E}">
        <p14:creationId xmlns:p14="http://schemas.microsoft.com/office/powerpoint/2010/main" val="802530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Energiequellen die Nachwachsen.</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DD048796-D14B-623E-A3BD-1D94A02A9045}"/>
                  </a:ext>
                </a:extLst>
              </p:cNvPr>
              <p:cNvSpPr txBox="1"/>
              <p:nvPr/>
            </p:nvSpPr>
            <p:spPr>
              <a:xfrm>
                <a:off x="1342664" y="3429000"/>
                <a:ext cx="10849336" cy="646331"/>
              </a:xfrm>
              <a:prstGeom prst="rect">
                <a:avLst/>
              </a:prstGeom>
              <a:noFill/>
            </p:spPr>
            <p:txBody>
              <a:bodyPr wrap="square">
                <a:spAutoFit/>
              </a:bodyPr>
              <a:lstStyle/>
              <a:p>
                <a:endParaRPr lang="de-DE" dirty="0"/>
              </a:p>
              <a:p>
                <a:r>
                  <a:rPr lang="de-DE" dirty="0"/>
                  <a:t>Energiequellen die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ausstoßen. </a:t>
                </a:r>
              </a:p>
            </p:txBody>
          </p:sp>
        </mc:Choice>
        <mc:Fallback xmlns="">
          <p:sp>
            <p:nvSpPr>
              <p:cNvPr id="5" name="Textfeld 4">
                <a:extLst>
                  <a:ext uri="{FF2B5EF4-FFF2-40B4-BE49-F238E27FC236}">
                    <a16:creationId xmlns:a16="http://schemas.microsoft.com/office/drawing/2014/main" id="{DD048796-D14B-623E-A3BD-1D94A02A9045}"/>
                  </a:ext>
                </a:extLst>
              </p:cNvPr>
              <p:cNvSpPr txBox="1">
                <a:spLocks noRot="1" noChangeAspect="1" noMove="1" noResize="1" noEditPoints="1" noAdjustHandles="1" noChangeArrowheads="1" noChangeShapeType="1" noTextEdit="1"/>
              </p:cNvSpPr>
              <p:nvPr/>
            </p:nvSpPr>
            <p:spPr>
              <a:xfrm>
                <a:off x="1342664" y="3429000"/>
                <a:ext cx="10849336" cy="646331"/>
              </a:xfrm>
              <a:prstGeom prst="rect">
                <a:avLst/>
              </a:prstGeom>
              <a:blipFill>
                <a:blip r:embed="rId2"/>
                <a:stretch>
                  <a:fillRect l="-449" b="-13208"/>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Energiequellen welche unerschöpflich zur Verfügung stehen.</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Energiequellen die Nachwachsen und Energiequellen die kein Kohlenstoffdioxid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𝐶</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𝑂</m:t>
                            </m:r>
                          </m:e>
                          <m:sub>
                            <m:r>
                              <a:rPr lang="de-DE" b="0" i="1" smtClean="0">
                                <a:latin typeface="Cambria Math" panose="02040503050406030204" pitchFamily="18" charset="0"/>
                              </a:rPr>
                              <m:t>2</m:t>
                            </m:r>
                          </m:sub>
                        </m:sSub>
                      </m:e>
                    </m:d>
                  </m:oMath>
                </a14:m>
                <a:r>
                  <a:rPr lang="de-DE" dirty="0"/>
                  <a:t> ausstoßen. </a:t>
                </a:r>
              </a:p>
            </p:txBody>
          </p:sp>
        </mc:Choice>
        <mc:Fallback xmlns="">
          <p:sp>
            <p:nvSpPr>
              <p:cNvPr id="9" name="Textfeld 8">
                <a:extLst>
                  <a:ext uri="{FF2B5EF4-FFF2-40B4-BE49-F238E27FC236}">
                    <a16:creationId xmlns:a16="http://schemas.microsoft.com/office/drawing/2014/main" id="{8815F4F4-8B38-78DF-49BE-E36C2692A85C}"/>
                  </a:ext>
                </a:extLst>
              </p:cNvPr>
              <p:cNvSpPr txBox="1">
                <a:spLocks noRot="1" noChangeAspect="1" noMove="1" noResize="1" noEditPoints="1" noAdjustHandles="1" noChangeArrowheads="1" noChangeShapeType="1" noTextEdit="1"/>
              </p:cNvSpPr>
              <p:nvPr/>
            </p:nvSpPr>
            <p:spPr>
              <a:xfrm>
                <a:off x="1342661" y="5714996"/>
                <a:ext cx="10849335" cy="646331"/>
              </a:xfrm>
              <a:prstGeom prst="rect">
                <a:avLst/>
              </a:prstGeom>
              <a:blipFill>
                <a:blip r:embed="rId3"/>
                <a:stretch>
                  <a:fillRect l="-449" b="-13084"/>
                </a:stretch>
              </a:blipFill>
            </p:spPr>
            <p:txBody>
              <a:bodyPr/>
              <a:lstStyle/>
              <a:p>
                <a:r>
                  <a:rPr lang="de-DE">
                    <a:noFill/>
                  </a:rPr>
                  <a:t> </a:t>
                </a:r>
              </a:p>
            </p:txBody>
          </p:sp>
        </mc:Fallback>
      </mc:AlternateContent>
      <p:sp>
        <p:nvSpPr>
          <p:cNvPr id="4" name="Rechteck 3">
            <a:hlinkClick r:id="rId4" action="ppaction://hlinksldjump"/>
            <a:extLst>
              <a:ext uri="{FF2B5EF4-FFF2-40B4-BE49-F238E27FC236}">
                <a16:creationId xmlns:a16="http://schemas.microsoft.com/office/drawing/2014/main" id="{6EB1633F-79DE-27E5-14C2-F16F26CE37DF}"/>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09899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Warum schaden Kohlekraftwerke der Umwelt?</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Sie sind hässlich.</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Sie verschmutzen die Luft.</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Vögel fliegen gegen die Schornsteine.</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Sie nehmen viel Platz weg.</a:t>
            </a:r>
          </a:p>
        </p:txBody>
      </p:sp>
      <p:sp>
        <p:nvSpPr>
          <p:cNvPr id="15" name="Rechteck 14">
            <a:hlinkClick r:id="rId2" action="ppaction://hlinksldjump"/>
            <a:extLst>
              <a:ext uri="{FF2B5EF4-FFF2-40B4-BE49-F238E27FC236}">
                <a16:creationId xmlns:a16="http://schemas.microsoft.com/office/drawing/2014/main" id="{823DDBBE-0540-B901-13DE-EDEAD76DA5BF}"/>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3" action="ppaction://hlinksldjump"/>
            <a:extLst>
              <a:ext uri="{FF2B5EF4-FFF2-40B4-BE49-F238E27FC236}">
                <a16:creationId xmlns:a16="http://schemas.microsoft.com/office/drawing/2014/main" id="{5D657468-410D-601B-6CF8-5F3B65A79C4A}"/>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2" action="ppaction://hlinksldjump"/>
            <a:extLst>
              <a:ext uri="{FF2B5EF4-FFF2-40B4-BE49-F238E27FC236}">
                <a16:creationId xmlns:a16="http://schemas.microsoft.com/office/drawing/2014/main" id="{53CCF076-D1E9-34E5-5DE0-8D5A0C63641E}"/>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2" action="ppaction://hlinksldjump"/>
            <a:extLst>
              <a:ext uri="{FF2B5EF4-FFF2-40B4-BE49-F238E27FC236}">
                <a16:creationId xmlns:a16="http://schemas.microsoft.com/office/drawing/2014/main" id="{114BEC99-EAEC-4EC7-4DD2-D4FA5863197A}"/>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4" action="ppaction://hlinksldjump"/>
            <a:extLst>
              <a:ext uri="{FF2B5EF4-FFF2-40B4-BE49-F238E27FC236}">
                <a16:creationId xmlns:a16="http://schemas.microsoft.com/office/drawing/2014/main" id="{CD00E226-B844-1A2E-B637-D8616D416C4B}"/>
              </a:ext>
            </a:extLst>
          </p:cNvPr>
          <p:cNvSpPr/>
          <p:nvPr/>
        </p:nvSpPr>
        <p:spPr>
          <a:xfrm>
            <a:off x="-2" y="6583"/>
            <a:ext cx="12191998"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257596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Sie sind hässlich.</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Sie verschmutzen die Luft.</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Vögel fliegen gegen die Schornsteine.</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Sie nehmen viel Platz weg.</a:t>
            </a:r>
          </a:p>
        </p:txBody>
      </p:sp>
      <p:sp>
        <p:nvSpPr>
          <p:cNvPr id="4" name="Rechteck 3">
            <a:hlinkClick r:id="rId2" action="ppaction://hlinksldjump"/>
            <a:extLst>
              <a:ext uri="{FF2B5EF4-FFF2-40B4-BE49-F238E27FC236}">
                <a16:creationId xmlns:a16="http://schemas.microsoft.com/office/drawing/2014/main" id="{4E4398C5-E211-2D96-4E71-C539698FDFB5}"/>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92873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Sie sind hässlich.</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Sie verschmutzen die Luft.</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Vögel fliegen gegen die Schornsteine.</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Sie nehmen viel Platz weg.</a:t>
            </a:r>
          </a:p>
        </p:txBody>
      </p:sp>
      <p:sp>
        <p:nvSpPr>
          <p:cNvPr id="4" name="Rechteck 3">
            <a:hlinkClick r:id="rId2" action="ppaction://hlinksldjump"/>
            <a:extLst>
              <a:ext uri="{FF2B5EF4-FFF2-40B4-BE49-F238E27FC236}">
                <a16:creationId xmlns:a16="http://schemas.microsoft.com/office/drawing/2014/main" id="{E6A64CD6-B5AB-067A-CCEC-5917202DAF6B}"/>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448815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Welche ist die sparsamste Lichtquelle?</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Glühbirne</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LED</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Kerze</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Halogenglühlampen</a:t>
            </a:r>
          </a:p>
        </p:txBody>
      </p:sp>
      <p:sp>
        <p:nvSpPr>
          <p:cNvPr id="15" name="Rechteck 14">
            <a:hlinkClick r:id="rId2" action="ppaction://hlinksldjump"/>
            <a:extLst>
              <a:ext uri="{FF2B5EF4-FFF2-40B4-BE49-F238E27FC236}">
                <a16:creationId xmlns:a16="http://schemas.microsoft.com/office/drawing/2014/main" id="{A44916FB-E309-60F2-F9D9-1390B4C18FD2}"/>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3" action="ppaction://hlinksldjump"/>
            <a:extLst>
              <a:ext uri="{FF2B5EF4-FFF2-40B4-BE49-F238E27FC236}">
                <a16:creationId xmlns:a16="http://schemas.microsoft.com/office/drawing/2014/main" id="{615DD602-63C1-40EC-F85B-954ACB4743E2}"/>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2" action="ppaction://hlinksldjump"/>
            <a:extLst>
              <a:ext uri="{FF2B5EF4-FFF2-40B4-BE49-F238E27FC236}">
                <a16:creationId xmlns:a16="http://schemas.microsoft.com/office/drawing/2014/main" id="{B860BC85-3B7C-4FB8-1F8C-DD516CFA2195}"/>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2" action="ppaction://hlinksldjump"/>
            <a:extLst>
              <a:ext uri="{FF2B5EF4-FFF2-40B4-BE49-F238E27FC236}">
                <a16:creationId xmlns:a16="http://schemas.microsoft.com/office/drawing/2014/main" id="{F32050AF-3D7C-2C4E-E11D-2083173D6572}"/>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4" action="ppaction://hlinksldjump"/>
            <a:extLst>
              <a:ext uri="{FF2B5EF4-FFF2-40B4-BE49-F238E27FC236}">
                <a16:creationId xmlns:a16="http://schemas.microsoft.com/office/drawing/2014/main" id="{32BCD7E5-AB6A-B99B-2C66-6D1A19B301C3}"/>
              </a:ext>
            </a:extLst>
          </p:cNvPr>
          <p:cNvSpPr/>
          <p:nvPr/>
        </p:nvSpPr>
        <p:spPr>
          <a:xfrm>
            <a:off x="0" y="6583"/>
            <a:ext cx="12191996"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9933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Glühbirne</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LED</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Kerze</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Halogenglühlampen</a:t>
            </a:r>
          </a:p>
        </p:txBody>
      </p:sp>
      <p:sp>
        <p:nvSpPr>
          <p:cNvPr id="4" name="Rechteck 3">
            <a:hlinkClick r:id="rId2" action="ppaction://hlinksldjump"/>
            <a:extLst>
              <a:ext uri="{FF2B5EF4-FFF2-40B4-BE49-F238E27FC236}">
                <a16:creationId xmlns:a16="http://schemas.microsoft.com/office/drawing/2014/main" id="{BF7A1F31-43BD-8070-3CE1-E96072AF9AA8}"/>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766168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Glühbirne</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LED</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Kerze</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Halogenglühlampen</a:t>
            </a:r>
          </a:p>
        </p:txBody>
      </p:sp>
      <p:sp>
        <p:nvSpPr>
          <p:cNvPr id="4" name="Rechteck 3">
            <a:hlinkClick r:id="rId2" action="ppaction://hlinksldjump"/>
            <a:extLst>
              <a:ext uri="{FF2B5EF4-FFF2-40B4-BE49-F238E27FC236}">
                <a16:creationId xmlns:a16="http://schemas.microsoft.com/office/drawing/2014/main" id="{EACE44F4-F984-BD40-5C77-ED1F3CA70F13}"/>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999885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Was ist das Problem mit Atommüll?</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Er stinkt.</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Er zieht Ungeziefer an (z.B. Ratten).</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Er leuchtet im dunkeln.</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Er ist Radioaktiv.</a:t>
            </a:r>
          </a:p>
        </p:txBody>
      </p:sp>
      <p:sp>
        <p:nvSpPr>
          <p:cNvPr id="15" name="Rechteck 14">
            <a:hlinkClick r:id="rId2" action="ppaction://hlinksldjump"/>
            <a:extLst>
              <a:ext uri="{FF2B5EF4-FFF2-40B4-BE49-F238E27FC236}">
                <a16:creationId xmlns:a16="http://schemas.microsoft.com/office/drawing/2014/main" id="{ACBB214C-DCBD-6079-F3E7-91CD686ADB2B}"/>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2" action="ppaction://hlinksldjump"/>
            <a:extLst>
              <a:ext uri="{FF2B5EF4-FFF2-40B4-BE49-F238E27FC236}">
                <a16:creationId xmlns:a16="http://schemas.microsoft.com/office/drawing/2014/main" id="{DA536476-E51A-0209-B9C6-A5D4EC54AF5F}"/>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2" action="ppaction://hlinksldjump"/>
            <a:extLst>
              <a:ext uri="{FF2B5EF4-FFF2-40B4-BE49-F238E27FC236}">
                <a16:creationId xmlns:a16="http://schemas.microsoft.com/office/drawing/2014/main" id="{7AD833C1-CC1A-D2D5-E324-A146E4406D26}"/>
              </a:ext>
            </a:extLst>
          </p:cNvPr>
          <p:cNvSpPr/>
          <p:nvPr/>
        </p:nvSpPr>
        <p:spPr>
          <a:xfrm>
            <a:off x="0" y="4488955"/>
            <a:ext cx="12192000"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3" action="ppaction://hlinksldjump"/>
            <a:extLst>
              <a:ext uri="{FF2B5EF4-FFF2-40B4-BE49-F238E27FC236}">
                <a16:creationId xmlns:a16="http://schemas.microsoft.com/office/drawing/2014/main" id="{3046C0C5-0593-2F85-6C61-B615DA3FE169}"/>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4" action="ppaction://hlinksldjump"/>
            <a:extLst>
              <a:ext uri="{FF2B5EF4-FFF2-40B4-BE49-F238E27FC236}">
                <a16:creationId xmlns:a16="http://schemas.microsoft.com/office/drawing/2014/main" id="{9A5EDEA2-E72B-BE5E-E574-D34BFB660AEE}"/>
              </a:ext>
            </a:extLst>
          </p:cNvPr>
          <p:cNvSpPr/>
          <p:nvPr/>
        </p:nvSpPr>
        <p:spPr>
          <a:xfrm>
            <a:off x="0" y="6583"/>
            <a:ext cx="12191996"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40314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Er stinkt.</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Er zieht Ungeziefer an (z.B. Ratten).</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Er leuchtet im dunkeln.</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Er ist Radioaktiv.</a:t>
            </a:r>
          </a:p>
        </p:txBody>
      </p:sp>
      <p:sp>
        <p:nvSpPr>
          <p:cNvPr id="4" name="Rechteck 3">
            <a:hlinkClick r:id="rId2" action="ppaction://hlinksldjump"/>
            <a:extLst>
              <a:ext uri="{FF2B5EF4-FFF2-40B4-BE49-F238E27FC236}">
                <a16:creationId xmlns:a16="http://schemas.microsoft.com/office/drawing/2014/main" id="{542F703B-626A-CEBB-2F97-2F79E9D28641}"/>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569963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Er stinkt.</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Er zieht Ungeziefer an (z.B. Ratten).</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Er leuchtet im dunkeln.</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Er ist Radioaktiv.</a:t>
            </a:r>
          </a:p>
        </p:txBody>
      </p:sp>
      <p:sp>
        <p:nvSpPr>
          <p:cNvPr id="4" name="Rechteck 3">
            <a:hlinkClick r:id="rId2" action="ppaction://hlinksldjump"/>
            <a:extLst>
              <a:ext uri="{FF2B5EF4-FFF2-40B4-BE49-F238E27FC236}">
                <a16:creationId xmlns:a16="http://schemas.microsoft.com/office/drawing/2014/main" id="{E2F4E842-0EFD-663E-1855-0B3AEA2980A0}"/>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83016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A6B7E3B-50BB-ED99-B5B7-6F1853A3CA0D}"/>
              </a:ext>
            </a:extLst>
          </p:cNvPr>
          <p:cNvSpPr>
            <a:spLocks noGrp="1"/>
          </p:cNvSpPr>
          <p:nvPr>
            <p:ph type="title"/>
          </p:nvPr>
        </p:nvSpPr>
        <p:spPr>
          <a:xfrm>
            <a:off x="2153201" y="92168"/>
            <a:ext cx="9263743" cy="1325563"/>
          </a:xfrm>
        </p:spPr>
        <p:txBody>
          <a:bodyPr>
            <a:normAutofit fontScale="90000"/>
          </a:bodyPr>
          <a:lstStyle/>
          <a:p>
            <a:r>
              <a:rPr lang="de-DE" b="1" dirty="0">
                <a:latin typeface="Bradley Hand ITC" panose="03070402050302030203" pitchFamily="66" charset="0"/>
              </a:rPr>
              <a:t>Andi ist durch die erste Tür gegangen. Jetzt ist er im Raum der Landwirtschaft</a:t>
            </a:r>
          </a:p>
        </p:txBody>
      </p:sp>
      <p:sp>
        <p:nvSpPr>
          <p:cNvPr id="11" name="Textfeld 10">
            <a:extLst>
              <a:ext uri="{FF2B5EF4-FFF2-40B4-BE49-F238E27FC236}">
                <a16:creationId xmlns:a16="http://schemas.microsoft.com/office/drawing/2014/main" id="{FC7025EF-0A3B-A0F4-9BA1-B919ABDBD803}"/>
              </a:ext>
            </a:extLst>
          </p:cNvPr>
          <p:cNvSpPr txBox="1"/>
          <p:nvPr/>
        </p:nvSpPr>
        <p:spPr>
          <a:xfrm>
            <a:off x="2003559" y="1348800"/>
            <a:ext cx="9893166" cy="4893647"/>
          </a:xfrm>
          <a:prstGeom prst="rect">
            <a:avLst/>
          </a:prstGeom>
          <a:noFill/>
        </p:spPr>
        <p:txBody>
          <a:bodyPr wrap="square" rtlCol="0">
            <a:spAutoFit/>
          </a:bodyPr>
          <a:lstStyle/>
          <a:p>
            <a:r>
              <a:rPr lang="de-DE" sz="2400" b="1" dirty="0">
                <a:latin typeface="Bradley Hand ITC" panose="03070402050302030203" pitchFamily="66" charset="0"/>
              </a:rPr>
              <a:t>Damit Pflanzen in der Landwirtschaft genug Nährstoffe haben, wird der Boden gedüngt. Das kann man mit toten Pflanzen oder Mist von </a:t>
            </a:r>
            <a:r>
              <a:rPr lang="de-DE" sz="2400" b="1" dirty="0" err="1">
                <a:latin typeface="Bradley Hand ITC" panose="03070402050302030203" pitchFamily="66" charset="0"/>
              </a:rPr>
              <a:t>Tieren,wo</a:t>
            </a:r>
            <a:r>
              <a:rPr lang="de-DE" sz="2400" b="1" dirty="0">
                <a:latin typeface="Bradley Hand ITC" panose="03070402050302030203" pitchFamily="66" charset="0"/>
              </a:rPr>
              <a:t> auch Pflanzenreste drin sind, tun. </a:t>
            </a:r>
          </a:p>
          <a:p>
            <a:endParaRPr lang="de-DE" sz="2400" b="1" dirty="0">
              <a:latin typeface="Bradley Hand ITC" panose="03070402050302030203" pitchFamily="66" charset="0"/>
            </a:endParaRPr>
          </a:p>
          <a:p>
            <a:r>
              <a:rPr lang="de-DE" sz="2400" b="1" dirty="0">
                <a:latin typeface="Bradley Hand ITC" panose="03070402050302030203" pitchFamily="66" charset="0"/>
              </a:rPr>
              <a:t>			    Heute gibt es viele sehr große Felder mit nur 				     einer Pflanzenart, zum Beispiel Mais. Das 	 			     nennt man Monokultur. Dadurch werden</a:t>
            </a:r>
          </a:p>
          <a:p>
            <a:r>
              <a:rPr lang="de-DE" sz="2400" b="1" dirty="0">
                <a:latin typeface="Bradley Hand ITC" panose="03070402050302030203" pitchFamily="66" charset="0"/>
              </a:rPr>
              <a:t>			     immer die gleichen Nährstoffe aus dem</a:t>
            </a:r>
          </a:p>
          <a:p>
            <a:r>
              <a:rPr lang="de-DE" sz="2400" b="1" dirty="0">
                <a:latin typeface="Bradley Hand ITC" panose="03070402050302030203" pitchFamily="66" charset="0"/>
              </a:rPr>
              <a:t>			     Boden gezogen und er wird schneller unbrauchbar.</a:t>
            </a:r>
          </a:p>
          <a:p>
            <a:r>
              <a:rPr lang="de-DE" sz="2400" b="1" dirty="0">
                <a:latin typeface="Bradley Hand ITC" panose="03070402050302030203" pitchFamily="66" charset="0"/>
              </a:rPr>
              <a:t>			     Durch Fruchtfolgen kann das verhindert 				     werden. Das heißt, dass nie die gleiche</a:t>
            </a:r>
          </a:p>
          <a:p>
            <a:r>
              <a:rPr lang="de-DE" sz="2400" b="1" dirty="0">
                <a:latin typeface="Bradley Hand ITC" panose="03070402050302030203" pitchFamily="66" charset="0"/>
              </a:rPr>
              <a:t>			     Pflanze direkt hintereinander auf einer					     gleichen Fläche angebaut wird.</a:t>
            </a:r>
            <a:endParaRPr lang="de-DE" sz="1600" b="1" dirty="0">
              <a:latin typeface="Bradley Hand ITC" panose="03070402050302030203" pitchFamily="66" charset="0"/>
            </a:endParaRPr>
          </a:p>
        </p:txBody>
      </p:sp>
      <p:pic>
        <p:nvPicPr>
          <p:cNvPr id="1026" name="Picture 2" descr="Maisfeld | Stock Bild | Colourbox">
            <a:extLst>
              <a:ext uri="{FF2B5EF4-FFF2-40B4-BE49-F238E27FC236}">
                <a16:creationId xmlns:a16="http://schemas.microsoft.com/office/drawing/2014/main" id="{BD26CBE7-0F91-2EAD-94C8-F5E942231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9503"/>
            <a:ext cx="5040896" cy="33584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A0E956F-D676-83B6-0B6B-6939AE613A44}"/>
              </a:ext>
            </a:extLst>
          </p:cNvPr>
          <p:cNvSpPr txBox="1"/>
          <p:nvPr/>
        </p:nvSpPr>
        <p:spPr>
          <a:xfrm>
            <a:off x="9314482" y="6211669"/>
            <a:ext cx="2752683" cy="646331"/>
          </a:xfrm>
          <a:prstGeom prst="rect">
            <a:avLst/>
          </a:prstGeom>
          <a:noFill/>
        </p:spPr>
        <p:txBody>
          <a:bodyPr wrap="square" rtlCol="0">
            <a:spAutoFit/>
          </a:bodyPr>
          <a:lstStyle/>
          <a:p>
            <a:r>
              <a:rPr lang="de-DE" b="1" dirty="0">
                <a:latin typeface="Bradley Hand ITC" panose="03070402050302030203" pitchFamily="66" charset="0"/>
              </a:rPr>
              <a:t>Klicke </a:t>
            </a:r>
            <a:r>
              <a:rPr lang="de-DE" b="1" dirty="0">
                <a:latin typeface="Bradley Hand ITC" panose="03070402050302030203" pitchFamily="66" charset="0"/>
                <a:hlinkClick r:id="" action="ppaction://hlinkshowjump?jump=nextslide"/>
              </a:rPr>
              <a:t>hier</a:t>
            </a:r>
            <a:r>
              <a:rPr lang="de-DE" b="1" dirty="0">
                <a:latin typeface="Bradley Hand ITC" panose="03070402050302030203" pitchFamily="66" charset="0"/>
              </a:rPr>
              <a:t> mit der Maus,</a:t>
            </a:r>
          </a:p>
          <a:p>
            <a:r>
              <a:rPr lang="de-DE" b="1" dirty="0">
                <a:latin typeface="Bradley Hand ITC" panose="03070402050302030203" pitchFamily="66" charset="0"/>
              </a:rPr>
              <a:t>wenn du bereit bist</a:t>
            </a:r>
          </a:p>
        </p:txBody>
      </p:sp>
      <p:pic>
        <p:nvPicPr>
          <p:cNvPr id="3" name="Grafik 2">
            <a:extLst>
              <a:ext uri="{FF2B5EF4-FFF2-40B4-BE49-F238E27FC236}">
                <a16:creationId xmlns:a16="http://schemas.microsoft.com/office/drawing/2014/main" id="{9FA1BBA6-ACA0-4E42-CC05-BF7AAAD0725F}"/>
              </a:ext>
            </a:extLst>
          </p:cNvPr>
          <p:cNvPicPr>
            <a:picLocks noChangeAspect="1"/>
          </p:cNvPicPr>
          <p:nvPr/>
        </p:nvPicPr>
        <p:blipFill>
          <a:blip r:embed="rId5"/>
          <a:stretch>
            <a:fillRect/>
          </a:stretch>
        </p:blipFill>
        <p:spPr>
          <a:xfrm>
            <a:off x="97918" y="0"/>
            <a:ext cx="1405061" cy="3258385"/>
          </a:xfrm>
          <a:prstGeom prst="rect">
            <a:avLst/>
          </a:prstGeom>
        </p:spPr>
      </p:pic>
      <p:pic>
        <p:nvPicPr>
          <p:cNvPr id="21" name="Audio 20">
            <a:hlinkClick r:id="" action="ppaction://media"/>
            <a:extLst>
              <a:ext uri="{FF2B5EF4-FFF2-40B4-BE49-F238E27FC236}">
                <a16:creationId xmlns:a16="http://schemas.microsoft.com/office/drawing/2014/main" id="{7A009D03-B557-764E-9859-1ADD4F645CD5}"/>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0000" t="-90625" r="-200000" b="-90625"/>
          <a:stretch>
            <a:fillRect/>
          </a:stretch>
        </p:blipFill>
        <p:spPr>
          <a:xfrm>
            <a:off x="149050" y="-12374"/>
            <a:ext cx="3048000" cy="1714500"/>
          </a:xfrm>
          <a:prstGeom prst="rect">
            <a:avLst/>
          </a:prstGeom>
        </p:spPr>
      </p:pic>
    </p:spTree>
    <p:extLst>
      <p:ext uri="{BB962C8B-B14F-4D97-AF65-F5344CB8AC3E}">
        <p14:creationId xmlns:p14="http://schemas.microsoft.com/office/powerpoint/2010/main" val="28538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707886"/>
          </a:xfrm>
          <a:prstGeom prst="rect">
            <a:avLst/>
          </a:prstGeom>
          <a:noFill/>
        </p:spPr>
        <p:txBody>
          <a:bodyPr wrap="square" rtlCol="0">
            <a:spAutoFit/>
          </a:bodyPr>
          <a:lstStyle/>
          <a:p>
            <a:pPr algn="ctr"/>
            <a:r>
              <a:rPr lang="de-DE" sz="2000" dirty="0"/>
              <a:t>Wie viele Menschen sind Weltweit extrem Arm?</a:t>
            </a:r>
          </a:p>
          <a:p>
            <a:pPr algn="ctr"/>
            <a:r>
              <a:rPr lang="de-DE" sz="2000" dirty="0"/>
              <a:t>(Menschen welche weniger als 1,90€ pro Tag zur Verfügung haben)</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1.000.000 Menschen</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670.000.000 Menschen</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120.000.000 Menschen</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923330"/>
          </a:xfrm>
          <a:prstGeom prst="rect">
            <a:avLst/>
          </a:prstGeom>
          <a:noFill/>
        </p:spPr>
        <p:txBody>
          <a:bodyPr wrap="square">
            <a:spAutoFit/>
          </a:bodyPr>
          <a:lstStyle/>
          <a:p>
            <a:endParaRPr lang="de-DE" dirty="0"/>
          </a:p>
          <a:p>
            <a:r>
              <a:rPr lang="de-DE" dirty="0"/>
              <a:t>0 Menschen</a:t>
            </a:r>
          </a:p>
          <a:p>
            <a:endParaRPr lang="de-DE" dirty="0"/>
          </a:p>
        </p:txBody>
      </p:sp>
      <p:sp>
        <p:nvSpPr>
          <p:cNvPr id="15" name="Rechteck 14">
            <a:hlinkClick r:id="rId3" action="ppaction://hlinksldjump"/>
            <a:extLst>
              <a:ext uri="{FF2B5EF4-FFF2-40B4-BE49-F238E27FC236}">
                <a16:creationId xmlns:a16="http://schemas.microsoft.com/office/drawing/2014/main" id="{EA4D48A7-B199-FF1C-0C4B-A7B936C7CF04}"/>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4" action="ppaction://hlinksldjump"/>
            <a:extLst>
              <a:ext uri="{FF2B5EF4-FFF2-40B4-BE49-F238E27FC236}">
                <a16:creationId xmlns:a16="http://schemas.microsoft.com/office/drawing/2014/main" id="{56534309-F02C-7F26-0A02-3CA165FD9A61}"/>
              </a:ext>
            </a:extLst>
          </p:cNvPr>
          <p:cNvSpPr/>
          <p:nvPr/>
        </p:nvSpPr>
        <p:spPr>
          <a:xfrm>
            <a:off x="0" y="3344617"/>
            <a:ext cx="12192000"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3" action="ppaction://hlinksldjump"/>
            <a:extLst>
              <a:ext uri="{FF2B5EF4-FFF2-40B4-BE49-F238E27FC236}">
                <a16:creationId xmlns:a16="http://schemas.microsoft.com/office/drawing/2014/main" id="{7706F999-F549-EC19-05FC-3412D1DFE48E}"/>
              </a:ext>
            </a:extLst>
          </p:cNvPr>
          <p:cNvSpPr/>
          <p:nvPr/>
        </p:nvSpPr>
        <p:spPr>
          <a:xfrm>
            <a:off x="0" y="4488955"/>
            <a:ext cx="12192000"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3" action="ppaction://hlinksldjump"/>
            <a:extLst>
              <a:ext uri="{FF2B5EF4-FFF2-40B4-BE49-F238E27FC236}">
                <a16:creationId xmlns:a16="http://schemas.microsoft.com/office/drawing/2014/main" id="{C4845BE5-4289-18C7-3C07-37B4522B527D}"/>
              </a:ext>
            </a:extLst>
          </p:cNvPr>
          <p:cNvSpPr/>
          <p:nvPr/>
        </p:nvSpPr>
        <p:spPr>
          <a:xfrm>
            <a:off x="0" y="5645988"/>
            <a:ext cx="12191999"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5" action="ppaction://hlinksldjump"/>
            <a:extLst>
              <a:ext uri="{FF2B5EF4-FFF2-40B4-BE49-F238E27FC236}">
                <a16:creationId xmlns:a16="http://schemas.microsoft.com/office/drawing/2014/main" id="{CB39C406-440F-F3D1-BC1D-3712EEA12D7B}"/>
              </a:ext>
            </a:extLst>
          </p:cNvPr>
          <p:cNvSpPr/>
          <p:nvPr/>
        </p:nvSpPr>
        <p:spPr>
          <a:xfrm>
            <a:off x="0" y="13835"/>
            <a:ext cx="12191999"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541268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8D40754-A4C1-C65B-551A-4E35FE5B7689}"/>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1.000.000 Menschen</a:t>
            </a:r>
          </a:p>
        </p:txBody>
      </p:sp>
      <p:sp>
        <p:nvSpPr>
          <p:cNvPr id="6" name="Textfeld 5">
            <a:extLst>
              <a:ext uri="{FF2B5EF4-FFF2-40B4-BE49-F238E27FC236}">
                <a16:creationId xmlns:a16="http://schemas.microsoft.com/office/drawing/2014/main" id="{0B93B8CE-53F4-D261-F92A-355D2C5277E4}"/>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670.000.000 Menschen</a:t>
            </a:r>
          </a:p>
        </p:txBody>
      </p:sp>
      <p:sp>
        <p:nvSpPr>
          <p:cNvPr id="8" name="Textfeld 7">
            <a:extLst>
              <a:ext uri="{FF2B5EF4-FFF2-40B4-BE49-F238E27FC236}">
                <a16:creationId xmlns:a16="http://schemas.microsoft.com/office/drawing/2014/main" id="{041C57A3-1F54-E365-1D97-5415CD76EB79}"/>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120.000.000 Menschen</a:t>
            </a:r>
          </a:p>
        </p:txBody>
      </p:sp>
      <p:sp>
        <p:nvSpPr>
          <p:cNvPr id="10" name="Textfeld 9">
            <a:extLst>
              <a:ext uri="{FF2B5EF4-FFF2-40B4-BE49-F238E27FC236}">
                <a16:creationId xmlns:a16="http://schemas.microsoft.com/office/drawing/2014/main" id="{60B2471D-3446-0C2E-A486-D9BAD6308DA0}"/>
              </a:ext>
            </a:extLst>
          </p:cNvPr>
          <p:cNvSpPr txBox="1"/>
          <p:nvPr/>
        </p:nvSpPr>
        <p:spPr>
          <a:xfrm>
            <a:off x="1342661" y="5714996"/>
            <a:ext cx="10849335" cy="923330"/>
          </a:xfrm>
          <a:prstGeom prst="rect">
            <a:avLst/>
          </a:prstGeom>
          <a:noFill/>
        </p:spPr>
        <p:txBody>
          <a:bodyPr wrap="square">
            <a:spAutoFit/>
          </a:bodyPr>
          <a:lstStyle/>
          <a:p>
            <a:endParaRPr lang="de-DE" dirty="0"/>
          </a:p>
          <a:p>
            <a:r>
              <a:rPr lang="de-DE" dirty="0"/>
              <a:t>0 Menschen</a:t>
            </a:r>
          </a:p>
          <a:p>
            <a:endParaRPr lang="de-DE" dirty="0"/>
          </a:p>
        </p:txBody>
      </p:sp>
      <p:sp>
        <p:nvSpPr>
          <p:cNvPr id="4" name="Rechteck 3">
            <a:hlinkClick r:id="rId2" action="ppaction://hlinksldjump"/>
            <a:extLst>
              <a:ext uri="{FF2B5EF4-FFF2-40B4-BE49-F238E27FC236}">
                <a16:creationId xmlns:a16="http://schemas.microsoft.com/office/drawing/2014/main" id="{21C1F5B9-5ED0-0CB9-36CF-14C2CD966A0A}"/>
              </a:ext>
            </a:extLst>
          </p:cNvPr>
          <p:cNvSpPr/>
          <p:nvPr/>
        </p:nvSpPr>
        <p:spPr>
          <a:xfrm>
            <a:off x="0" y="0"/>
            <a:ext cx="12191999"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776859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0E0E191-CCCF-4C1A-AACA-C3B6712E27CC}"/>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1.000.000 Menschen</a:t>
            </a:r>
          </a:p>
        </p:txBody>
      </p:sp>
      <p:sp>
        <p:nvSpPr>
          <p:cNvPr id="6" name="Textfeld 5">
            <a:extLst>
              <a:ext uri="{FF2B5EF4-FFF2-40B4-BE49-F238E27FC236}">
                <a16:creationId xmlns:a16="http://schemas.microsoft.com/office/drawing/2014/main" id="{711D08CD-D023-77A4-F322-51EA694C31CB}"/>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670.000.000 Menschen</a:t>
            </a:r>
          </a:p>
        </p:txBody>
      </p:sp>
      <p:sp>
        <p:nvSpPr>
          <p:cNvPr id="8" name="Textfeld 7">
            <a:extLst>
              <a:ext uri="{FF2B5EF4-FFF2-40B4-BE49-F238E27FC236}">
                <a16:creationId xmlns:a16="http://schemas.microsoft.com/office/drawing/2014/main" id="{EFB29EAA-D247-E00D-B6FC-6EBAECC63E3A}"/>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120.000.000 Menschen</a:t>
            </a:r>
          </a:p>
        </p:txBody>
      </p:sp>
      <p:sp>
        <p:nvSpPr>
          <p:cNvPr id="10" name="Textfeld 9">
            <a:extLst>
              <a:ext uri="{FF2B5EF4-FFF2-40B4-BE49-F238E27FC236}">
                <a16:creationId xmlns:a16="http://schemas.microsoft.com/office/drawing/2014/main" id="{F0B9E1A9-BD75-349A-C4E4-F256D8305390}"/>
              </a:ext>
            </a:extLst>
          </p:cNvPr>
          <p:cNvSpPr txBox="1"/>
          <p:nvPr/>
        </p:nvSpPr>
        <p:spPr>
          <a:xfrm>
            <a:off x="1342661" y="5714996"/>
            <a:ext cx="10849335" cy="923330"/>
          </a:xfrm>
          <a:prstGeom prst="rect">
            <a:avLst/>
          </a:prstGeom>
          <a:noFill/>
        </p:spPr>
        <p:txBody>
          <a:bodyPr wrap="square">
            <a:spAutoFit/>
          </a:bodyPr>
          <a:lstStyle/>
          <a:p>
            <a:endParaRPr lang="de-DE" dirty="0"/>
          </a:p>
          <a:p>
            <a:r>
              <a:rPr lang="de-DE" dirty="0"/>
              <a:t>0 Menschen</a:t>
            </a:r>
          </a:p>
          <a:p>
            <a:endParaRPr lang="de-DE" dirty="0"/>
          </a:p>
        </p:txBody>
      </p:sp>
      <p:sp>
        <p:nvSpPr>
          <p:cNvPr id="4" name="Rechteck 3">
            <a:hlinkClick r:id="rId2" action="ppaction://hlinksldjump"/>
            <a:extLst>
              <a:ext uri="{FF2B5EF4-FFF2-40B4-BE49-F238E27FC236}">
                <a16:creationId xmlns:a16="http://schemas.microsoft.com/office/drawing/2014/main" id="{C1232042-80A8-2E02-33B4-3A4352686A1D}"/>
              </a:ext>
            </a:extLst>
          </p:cNvPr>
          <p:cNvSpPr/>
          <p:nvPr/>
        </p:nvSpPr>
        <p:spPr>
          <a:xfrm>
            <a:off x="0" y="0"/>
            <a:ext cx="12191999"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890477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Wieviel Prozent der noch genießbaren Lebensmittel werden Weltweit weggeworfen?</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10%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20%</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30%</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40%</a:t>
            </a:r>
          </a:p>
        </p:txBody>
      </p:sp>
      <p:sp>
        <p:nvSpPr>
          <p:cNvPr id="15" name="Rechteck 14">
            <a:extLst>
              <a:ext uri="{FF2B5EF4-FFF2-40B4-BE49-F238E27FC236}">
                <a16:creationId xmlns:a16="http://schemas.microsoft.com/office/drawing/2014/main" id="{9AC20883-E10D-69C0-1F10-28F579600324}"/>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2" action="ppaction://hlinksldjump"/>
            <a:extLst>
              <a:ext uri="{FF2B5EF4-FFF2-40B4-BE49-F238E27FC236}">
                <a16:creationId xmlns:a16="http://schemas.microsoft.com/office/drawing/2014/main" id="{BB1EBC71-B9C1-272B-0956-23A8C94B92C3}"/>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3" action="ppaction://hlinksldjump"/>
            <a:extLst>
              <a:ext uri="{FF2B5EF4-FFF2-40B4-BE49-F238E27FC236}">
                <a16:creationId xmlns:a16="http://schemas.microsoft.com/office/drawing/2014/main" id="{32AAFDDB-5B86-7290-D20A-2A2F8541EEC3}"/>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2" action="ppaction://hlinksldjump"/>
            <a:extLst>
              <a:ext uri="{FF2B5EF4-FFF2-40B4-BE49-F238E27FC236}">
                <a16:creationId xmlns:a16="http://schemas.microsoft.com/office/drawing/2014/main" id="{E315FDEC-2D57-C4BA-0E47-AC1D9BEC052E}"/>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4" action="ppaction://hlinksldjump"/>
            <a:extLst>
              <a:ext uri="{FF2B5EF4-FFF2-40B4-BE49-F238E27FC236}">
                <a16:creationId xmlns:a16="http://schemas.microsoft.com/office/drawing/2014/main" id="{04C57279-C914-7F87-A0F0-993441CC9BC4}"/>
              </a:ext>
            </a:extLst>
          </p:cNvPr>
          <p:cNvSpPr/>
          <p:nvPr/>
        </p:nvSpPr>
        <p:spPr>
          <a:xfrm>
            <a:off x="-4" y="6583"/>
            <a:ext cx="12191999"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4875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10%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20%</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30%</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40%</a:t>
            </a:r>
          </a:p>
        </p:txBody>
      </p:sp>
      <p:sp>
        <p:nvSpPr>
          <p:cNvPr id="4" name="Rechteck 3">
            <a:hlinkClick r:id="rId2" action="ppaction://hlinksldjump"/>
            <a:extLst>
              <a:ext uri="{FF2B5EF4-FFF2-40B4-BE49-F238E27FC236}">
                <a16:creationId xmlns:a16="http://schemas.microsoft.com/office/drawing/2014/main" id="{D39BD678-1F93-57C1-A893-2CB107CA85CA}"/>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438913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10%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20%</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30%</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40%</a:t>
            </a:r>
          </a:p>
        </p:txBody>
      </p:sp>
      <p:sp>
        <p:nvSpPr>
          <p:cNvPr id="4" name="Rechteck 3">
            <a:hlinkClick r:id="rId2" action="ppaction://hlinksldjump"/>
            <a:extLst>
              <a:ext uri="{FF2B5EF4-FFF2-40B4-BE49-F238E27FC236}">
                <a16:creationId xmlns:a16="http://schemas.microsoft.com/office/drawing/2014/main" id="{027AD469-346C-6A58-E3A3-B51B54601A48}"/>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672749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Wieviel Prozent der Fischgründe (Gewässer in dehnen Fische vorkommen) werden überfischt weltweit?</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70%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65%</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50%</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45%</a:t>
            </a:r>
          </a:p>
        </p:txBody>
      </p:sp>
      <p:sp>
        <p:nvSpPr>
          <p:cNvPr id="15" name="Rechteck 14">
            <a:hlinkClick r:id="rId2" action="ppaction://hlinksldjump"/>
            <a:extLst>
              <a:ext uri="{FF2B5EF4-FFF2-40B4-BE49-F238E27FC236}">
                <a16:creationId xmlns:a16="http://schemas.microsoft.com/office/drawing/2014/main" id="{9C67D5C9-C817-31E5-34DB-1060BF12D6FD}"/>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3" action="ppaction://hlinksldjump"/>
            <a:extLst>
              <a:ext uri="{FF2B5EF4-FFF2-40B4-BE49-F238E27FC236}">
                <a16:creationId xmlns:a16="http://schemas.microsoft.com/office/drawing/2014/main" id="{AD2E2777-2637-0956-B2D1-4C967C5F87A5}"/>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3" action="ppaction://hlinksldjump"/>
            <a:extLst>
              <a:ext uri="{FF2B5EF4-FFF2-40B4-BE49-F238E27FC236}">
                <a16:creationId xmlns:a16="http://schemas.microsoft.com/office/drawing/2014/main" id="{CB8182F5-CC8C-507C-8B6B-74FF72609EA9}"/>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3" action="ppaction://hlinksldjump"/>
            <a:extLst>
              <a:ext uri="{FF2B5EF4-FFF2-40B4-BE49-F238E27FC236}">
                <a16:creationId xmlns:a16="http://schemas.microsoft.com/office/drawing/2014/main" id="{0A5836A6-0835-74AB-0920-3F8A25D54123}"/>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4" action="ppaction://hlinksldjump"/>
            <a:extLst>
              <a:ext uri="{FF2B5EF4-FFF2-40B4-BE49-F238E27FC236}">
                <a16:creationId xmlns:a16="http://schemas.microsoft.com/office/drawing/2014/main" id="{B97489F7-1FA4-4721-C60E-6094407CD314}"/>
              </a:ext>
            </a:extLst>
          </p:cNvPr>
          <p:cNvSpPr/>
          <p:nvPr/>
        </p:nvSpPr>
        <p:spPr>
          <a:xfrm>
            <a:off x="-3858" y="0"/>
            <a:ext cx="12184281"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378773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70%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65%</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50%</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45%</a:t>
            </a:r>
          </a:p>
        </p:txBody>
      </p:sp>
      <p:sp>
        <p:nvSpPr>
          <p:cNvPr id="4" name="Rechteck 3">
            <a:hlinkClick r:id="rId2" action="ppaction://hlinksldjump"/>
            <a:extLst>
              <a:ext uri="{FF2B5EF4-FFF2-40B4-BE49-F238E27FC236}">
                <a16:creationId xmlns:a16="http://schemas.microsoft.com/office/drawing/2014/main" id="{53A6675C-A791-C6C2-160E-11EB1C154973}"/>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058054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70%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65%</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50%</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45%</a:t>
            </a:r>
          </a:p>
        </p:txBody>
      </p:sp>
      <p:sp>
        <p:nvSpPr>
          <p:cNvPr id="4" name="Rechteck 3">
            <a:hlinkClick r:id="rId2" action="ppaction://hlinksldjump"/>
            <a:extLst>
              <a:ext uri="{FF2B5EF4-FFF2-40B4-BE49-F238E27FC236}">
                <a16:creationId xmlns:a16="http://schemas.microsoft.com/office/drawing/2014/main" id="{E70F68ED-4EE0-6535-3F0E-4BD1E25B7A09}"/>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247309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Wieviel Prozent der Tierarten in Deutschland sind vom Aussterben bedroht?</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20%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30%</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35%</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45%</a:t>
            </a:r>
          </a:p>
        </p:txBody>
      </p:sp>
      <p:sp>
        <p:nvSpPr>
          <p:cNvPr id="15" name="Rechteck 14">
            <a:hlinkClick r:id="rId2" action="ppaction://hlinksldjump"/>
            <a:extLst>
              <a:ext uri="{FF2B5EF4-FFF2-40B4-BE49-F238E27FC236}">
                <a16:creationId xmlns:a16="http://schemas.microsoft.com/office/drawing/2014/main" id="{450DED31-FFA8-770D-1D5B-D286B7BF59E8}"/>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2" action="ppaction://hlinksldjump"/>
            <a:extLst>
              <a:ext uri="{FF2B5EF4-FFF2-40B4-BE49-F238E27FC236}">
                <a16:creationId xmlns:a16="http://schemas.microsoft.com/office/drawing/2014/main" id="{DDD656DB-6B5D-8598-7B43-56EECF84C155}"/>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3" action="ppaction://hlinksldjump"/>
            <a:extLst>
              <a:ext uri="{FF2B5EF4-FFF2-40B4-BE49-F238E27FC236}">
                <a16:creationId xmlns:a16="http://schemas.microsoft.com/office/drawing/2014/main" id="{0B85FB7E-225C-32A3-16BE-99B68720BCB0}"/>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2" action="ppaction://hlinksldjump"/>
            <a:extLst>
              <a:ext uri="{FF2B5EF4-FFF2-40B4-BE49-F238E27FC236}">
                <a16:creationId xmlns:a16="http://schemas.microsoft.com/office/drawing/2014/main" id="{D65A7F25-FF67-DF74-90CE-E31C4D8D4B66}"/>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4" action="ppaction://hlinksldjump"/>
            <a:extLst>
              <a:ext uri="{FF2B5EF4-FFF2-40B4-BE49-F238E27FC236}">
                <a16:creationId xmlns:a16="http://schemas.microsoft.com/office/drawing/2014/main" id="{73BC4331-239A-5623-C52D-579526F24D2E}"/>
              </a:ext>
            </a:extLst>
          </p:cNvPr>
          <p:cNvSpPr/>
          <p:nvPr/>
        </p:nvSpPr>
        <p:spPr>
          <a:xfrm>
            <a:off x="-4" y="6583"/>
            <a:ext cx="12191999"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64020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8E34720-AE00-0C24-377C-AD21FEDA9FF8}"/>
              </a:ext>
            </a:extLst>
          </p:cNvPr>
          <p:cNvSpPr txBox="1"/>
          <p:nvPr/>
        </p:nvSpPr>
        <p:spPr>
          <a:xfrm>
            <a:off x="-1" y="197818"/>
            <a:ext cx="10813143" cy="6001643"/>
          </a:xfrm>
          <a:prstGeom prst="rect">
            <a:avLst/>
          </a:prstGeom>
          <a:noFill/>
        </p:spPr>
        <p:txBody>
          <a:bodyPr wrap="square" rtlCol="0">
            <a:spAutoFit/>
          </a:bodyPr>
          <a:lstStyle/>
          <a:p>
            <a:r>
              <a:rPr lang="de-DE" sz="2400" b="1" dirty="0">
                <a:latin typeface="Bradley Hand ITC" panose="03070402050302030203" pitchFamily="66" charset="0"/>
              </a:rPr>
              <a:t>					Um auf Boden mit wenig Nährstoffen trotzdem 				Pflanzen anbauen zu können, 							benutzen Bauern oft künstlichen Dünger.						Man braucht viel Energie, um diesen 						herzustellen. Dabei können die Pflanzen so					viele Nährstoffe auf einmal gar nicht						aufnehmen.</a:t>
            </a:r>
          </a:p>
          <a:p>
            <a:endParaRPr lang="de-DE" sz="2400" b="1" dirty="0">
              <a:latin typeface="Bradley Hand ITC" panose="03070402050302030203" pitchFamily="66" charset="0"/>
            </a:endParaRPr>
          </a:p>
          <a:p>
            <a:endParaRPr lang="de-DE" sz="2400" b="1" dirty="0">
              <a:latin typeface="Bradley Hand ITC" panose="03070402050302030203" pitchFamily="66" charset="0"/>
            </a:endParaRPr>
          </a:p>
          <a:p>
            <a:r>
              <a:rPr lang="de-DE" sz="2400" b="1" dirty="0">
                <a:latin typeface="Bradley Hand ITC" panose="03070402050302030203" pitchFamily="66" charset="0"/>
              </a:rPr>
              <a:t>Viele Landwirte benutzen außerdem künstliche Spritzmittel gegen Insekten</a:t>
            </a:r>
          </a:p>
          <a:p>
            <a:r>
              <a:rPr lang="de-DE" sz="2400" b="1" dirty="0">
                <a:latin typeface="Bradley Hand ITC" panose="03070402050302030203" pitchFamily="66" charset="0"/>
              </a:rPr>
              <a:t>und Unkraut. Auf ihren Feldern sollen nur die angebauten Pflanzen wachsen.</a:t>
            </a:r>
          </a:p>
          <a:p>
            <a:r>
              <a:rPr lang="de-DE" sz="2400" b="1" dirty="0">
                <a:latin typeface="Bradley Hand ITC" panose="03070402050302030203" pitchFamily="66" charset="0"/>
              </a:rPr>
              <a:t>Doch die Insekten sind wichtig, um Blüten zu bestäuben, und Unkraut hilft,</a:t>
            </a:r>
          </a:p>
          <a:p>
            <a:r>
              <a:rPr lang="de-DE" sz="2400" b="1" dirty="0">
                <a:latin typeface="Bradley Hand ITC" panose="03070402050302030203" pitchFamily="66" charset="0"/>
              </a:rPr>
              <a:t>dass Wasser nicht zu schnell verdunstet und so in der Erde festgehalten wird. Das Gift schadet vielen weiteren Tieren und am Ende auch den Menschen.</a:t>
            </a:r>
          </a:p>
          <a:p>
            <a:r>
              <a:rPr lang="de-DE" sz="2400" b="1" dirty="0">
                <a:latin typeface="Bradley Hand ITC" panose="03070402050302030203" pitchFamily="66" charset="0"/>
              </a:rPr>
              <a:t>Und unterschiedliche Insekten brauchen auch unterschiedliche Blüten um zu leben.</a:t>
            </a:r>
          </a:p>
        </p:txBody>
      </p:sp>
      <p:pic>
        <p:nvPicPr>
          <p:cNvPr id="2050" name="Picture 2" descr="Biene Foto &amp; Bild | tiere, wildlife, insekten Bilder auf fotocommunity">
            <a:extLst>
              <a:ext uri="{FF2B5EF4-FFF2-40B4-BE49-F238E27FC236}">
                <a16:creationId xmlns:a16="http://schemas.microsoft.com/office/drawing/2014/main" id="{7E64184B-7838-2E82-D38D-36007CC67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4441371" cy="296091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D1B3E8C4-9FB3-8F83-C5D6-5BBF59C634A2}"/>
              </a:ext>
            </a:extLst>
          </p:cNvPr>
          <p:cNvSpPr txBox="1"/>
          <p:nvPr/>
        </p:nvSpPr>
        <p:spPr>
          <a:xfrm>
            <a:off x="198252" y="6211669"/>
            <a:ext cx="2752683" cy="646331"/>
          </a:xfrm>
          <a:prstGeom prst="rect">
            <a:avLst/>
          </a:prstGeom>
          <a:noFill/>
        </p:spPr>
        <p:txBody>
          <a:bodyPr wrap="square" rtlCol="0">
            <a:spAutoFit/>
          </a:bodyPr>
          <a:lstStyle/>
          <a:p>
            <a:r>
              <a:rPr lang="de-DE" b="1" dirty="0">
                <a:latin typeface="Bradley Hand ITC" panose="03070402050302030203" pitchFamily="66" charset="0"/>
              </a:rPr>
              <a:t>Klicke </a:t>
            </a:r>
            <a:r>
              <a:rPr lang="de-DE" b="1" dirty="0">
                <a:latin typeface="Bradley Hand ITC" panose="03070402050302030203" pitchFamily="66" charset="0"/>
                <a:hlinkClick r:id="" action="ppaction://hlinkshowjump?jump=nextslide"/>
              </a:rPr>
              <a:t>hier</a:t>
            </a:r>
            <a:r>
              <a:rPr lang="de-DE" b="1" dirty="0">
                <a:latin typeface="Bradley Hand ITC" panose="03070402050302030203" pitchFamily="66" charset="0"/>
              </a:rPr>
              <a:t> mit der Maus,</a:t>
            </a:r>
          </a:p>
          <a:p>
            <a:r>
              <a:rPr lang="de-DE" b="1" dirty="0">
                <a:latin typeface="Bradley Hand ITC" panose="03070402050302030203" pitchFamily="66" charset="0"/>
              </a:rPr>
              <a:t>wenn du bereit bist</a:t>
            </a:r>
          </a:p>
        </p:txBody>
      </p:sp>
      <p:pic>
        <p:nvPicPr>
          <p:cNvPr id="5" name="Grafik 4">
            <a:extLst>
              <a:ext uri="{FF2B5EF4-FFF2-40B4-BE49-F238E27FC236}">
                <a16:creationId xmlns:a16="http://schemas.microsoft.com/office/drawing/2014/main" id="{6C6FCF27-3DCB-97A5-3DBE-53E05EE231B3}"/>
              </a:ext>
            </a:extLst>
          </p:cNvPr>
          <p:cNvPicPr>
            <a:picLocks noChangeAspect="1"/>
          </p:cNvPicPr>
          <p:nvPr/>
        </p:nvPicPr>
        <p:blipFill>
          <a:blip r:embed="rId5"/>
          <a:stretch>
            <a:fillRect/>
          </a:stretch>
        </p:blipFill>
        <p:spPr>
          <a:xfrm>
            <a:off x="10272610" y="2406868"/>
            <a:ext cx="1919390" cy="4451131"/>
          </a:xfrm>
          <a:prstGeom prst="rect">
            <a:avLst/>
          </a:prstGeom>
        </p:spPr>
      </p:pic>
      <p:pic>
        <p:nvPicPr>
          <p:cNvPr id="10" name="Audio 9">
            <a:hlinkClick r:id="" action="ppaction://media"/>
            <a:extLst>
              <a:ext uri="{FF2B5EF4-FFF2-40B4-BE49-F238E27FC236}">
                <a16:creationId xmlns:a16="http://schemas.microsoft.com/office/drawing/2014/main" id="{5A854538-9CE0-5793-8FC1-389621A978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08342" y="1927225"/>
            <a:ext cx="609600" cy="609600"/>
          </a:xfrm>
          <a:prstGeom prst="rect">
            <a:avLst/>
          </a:prstGeom>
        </p:spPr>
      </p:pic>
    </p:spTree>
    <p:extLst>
      <p:ext uri="{BB962C8B-B14F-4D97-AF65-F5344CB8AC3E}">
        <p14:creationId xmlns:p14="http://schemas.microsoft.com/office/powerpoint/2010/main" val="122889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20%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30%</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35%</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45%</a:t>
            </a:r>
          </a:p>
        </p:txBody>
      </p:sp>
      <p:sp>
        <p:nvSpPr>
          <p:cNvPr id="4" name="Rechteck 3">
            <a:hlinkClick r:id="rId2" action="ppaction://hlinksldjump"/>
            <a:extLst>
              <a:ext uri="{FF2B5EF4-FFF2-40B4-BE49-F238E27FC236}">
                <a16:creationId xmlns:a16="http://schemas.microsoft.com/office/drawing/2014/main" id="{CB72FFEE-D82C-72ED-ABF8-03CEB0EB8DE8}"/>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153659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20%</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30%</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35%</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45%</a:t>
            </a:r>
          </a:p>
        </p:txBody>
      </p:sp>
      <p:sp>
        <p:nvSpPr>
          <p:cNvPr id="4" name="Rechteck 3">
            <a:hlinkClick r:id="rId2" action="ppaction://hlinksldjump"/>
            <a:extLst>
              <a:ext uri="{FF2B5EF4-FFF2-40B4-BE49-F238E27FC236}">
                <a16:creationId xmlns:a16="http://schemas.microsoft.com/office/drawing/2014/main" id="{275AEB68-E1FB-98ED-EA63-5F34C3ADB0BD}"/>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760293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2D4B31-17F5-AD47-64CB-1E71881BD679}"/>
              </a:ext>
            </a:extLst>
          </p:cNvPr>
          <p:cNvSpPr txBox="1"/>
          <p:nvPr/>
        </p:nvSpPr>
        <p:spPr>
          <a:xfrm>
            <a:off x="480349" y="549797"/>
            <a:ext cx="11215869" cy="400110"/>
          </a:xfrm>
          <a:prstGeom prst="rect">
            <a:avLst/>
          </a:prstGeom>
          <a:noFill/>
        </p:spPr>
        <p:txBody>
          <a:bodyPr wrap="square" rtlCol="0">
            <a:spAutoFit/>
          </a:bodyPr>
          <a:lstStyle/>
          <a:p>
            <a:pPr algn="ctr"/>
            <a:r>
              <a:rPr lang="de-DE" sz="2000" dirty="0"/>
              <a:t>Wieviel Prozent des Plastikmülls werden in Deutschland recycelt?</a:t>
            </a:r>
          </a:p>
        </p:txBody>
      </p:sp>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92%</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52%</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42%</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22%</a:t>
            </a:r>
          </a:p>
        </p:txBody>
      </p:sp>
      <p:sp>
        <p:nvSpPr>
          <p:cNvPr id="15" name="Rechteck 14">
            <a:hlinkClick r:id="rId2" action="ppaction://hlinksldjump"/>
            <a:extLst>
              <a:ext uri="{FF2B5EF4-FFF2-40B4-BE49-F238E27FC236}">
                <a16:creationId xmlns:a16="http://schemas.microsoft.com/office/drawing/2014/main" id="{61C3C922-2DD8-1049-8F3F-12758B3CAAE1}"/>
              </a:ext>
            </a:extLst>
          </p:cNvPr>
          <p:cNvSpPr/>
          <p:nvPr/>
        </p:nvSpPr>
        <p:spPr>
          <a:xfrm>
            <a:off x="0" y="2197633"/>
            <a:ext cx="12191999" cy="11496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Rechteck 15">
            <a:hlinkClick r:id="rId2" action="ppaction://hlinksldjump"/>
            <a:extLst>
              <a:ext uri="{FF2B5EF4-FFF2-40B4-BE49-F238E27FC236}">
                <a16:creationId xmlns:a16="http://schemas.microsoft.com/office/drawing/2014/main" id="{9F0A94EC-18B6-BD09-AE90-40CA782E6AB2}"/>
              </a:ext>
            </a:extLst>
          </p:cNvPr>
          <p:cNvSpPr/>
          <p:nvPr/>
        </p:nvSpPr>
        <p:spPr>
          <a:xfrm>
            <a:off x="4" y="3344617"/>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7" name="Rechteck 16">
            <a:hlinkClick r:id="rId3" action="ppaction://hlinksldjump"/>
            <a:extLst>
              <a:ext uri="{FF2B5EF4-FFF2-40B4-BE49-F238E27FC236}">
                <a16:creationId xmlns:a16="http://schemas.microsoft.com/office/drawing/2014/main" id="{E822F873-D13A-7C58-CADC-9D9088678E8A}"/>
              </a:ext>
            </a:extLst>
          </p:cNvPr>
          <p:cNvSpPr/>
          <p:nvPr/>
        </p:nvSpPr>
        <p:spPr>
          <a:xfrm>
            <a:off x="4" y="4488955"/>
            <a:ext cx="12191996" cy="1144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8" name="Rechteck 17">
            <a:hlinkClick r:id="rId2" action="ppaction://hlinksldjump"/>
            <a:extLst>
              <a:ext uri="{FF2B5EF4-FFF2-40B4-BE49-F238E27FC236}">
                <a16:creationId xmlns:a16="http://schemas.microsoft.com/office/drawing/2014/main" id="{22A7AFC1-326B-E70E-31BF-82B9290A28F3}"/>
              </a:ext>
            </a:extLst>
          </p:cNvPr>
          <p:cNvSpPr/>
          <p:nvPr/>
        </p:nvSpPr>
        <p:spPr>
          <a:xfrm>
            <a:off x="4" y="5645988"/>
            <a:ext cx="12191996" cy="12120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9" name="Rechteck 18">
            <a:hlinkClick r:id="rId4" action="ppaction://hlinksldjump"/>
            <a:extLst>
              <a:ext uri="{FF2B5EF4-FFF2-40B4-BE49-F238E27FC236}">
                <a16:creationId xmlns:a16="http://schemas.microsoft.com/office/drawing/2014/main" id="{D8440A94-0F43-969B-12A3-E16B4A02532D}"/>
              </a:ext>
            </a:extLst>
          </p:cNvPr>
          <p:cNvSpPr/>
          <p:nvPr/>
        </p:nvSpPr>
        <p:spPr>
          <a:xfrm>
            <a:off x="-4" y="6583"/>
            <a:ext cx="12191999" cy="21910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46295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92%</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52%</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42%</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22%</a:t>
            </a:r>
          </a:p>
        </p:txBody>
      </p:sp>
      <p:sp>
        <p:nvSpPr>
          <p:cNvPr id="4" name="Rechteck 3">
            <a:hlinkClick r:id="rId2" action="ppaction://hlinksldjump"/>
            <a:extLst>
              <a:ext uri="{FF2B5EF4-FFF2-40B4-BE49-F238E27FC236}">
                <a16:creationId xmlns:a16="http://schemas.microsoft.com/office/drawing/2014/main" id="{52B280DD-9DF5-60A4-6641-E64FA3F48BEC}"/>
              </a:ext>
            </a:extLst>
          </p:cNvPr>
          <p:cNvSpPr/>
          <p:nvPr/>
        </p:nvSpPr>
        <p:spPr>
          <a:xfrm>
            <a:off x="0" y="0"/>
            <a:ext cx="12192000" cy="685799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562410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0D3891-8FCD-A624-B86D-B0018823E725}"/>
              </a:ext>
            </a:extLst>
          </p:cNvPr>
          <p:cNvSpPr txBox="1"/>
          <p:nvPr/>
        </p:nvSpPr>
        <p:spPr>
          <a:xfrm>
            <a:off x="1342663" y="2286002"/>
            <a:ext cx="10849336" cy="646331"/>
          </a:xfrm>
          <a:prstGeom prst="rect">
            <a:avLst/>
          </a:prstGeom>
          <a:noFill/>
        </p:spPr>
        <p:txBody>
          <a:bodyPr wrap="square" rtlCol="0">
            <a:spAutoFit/>
          </a:bodyPr>
          <a:lstStyle/>
          <a:p>
            <a:endParaRPr lang="de-DE" dirty="0"/>
          </a:p>
          <a:p>
            <a:r>
              <a:rPr lang="de-DE" dirty="0"/>
              <a:t>92%</a:t>
            </a:r>
          </a:p>
        </p:txBody>
      </p:sp>
      <p:sp>
        <p:nvSpPr>
          <p:cNvPr id="5" name="Textfeld 4">
            <a:extLst>
              <a:ext uri="{FF2B5EF4-FFF2-40B4-BE49-F238E27FC236}">
                <a16:creationId xmlns:a16="http://schemas.microsoft.com/office/drawing/2014/main" id="{DD048796-D14B-623E-A3BD-1D94A02A9045}"/>
              </a:ext>
            </a:extLst>
          </p:cNvPr>
          <p:cNvSpPr txBox="1"/>
          <p:nvPr/>
        </p:nvSpPr>
        <p:spPr>
          <a:xfrm>
            <a:off x="1342663" y="3429000"/>
            <a:ext cx="10849336" cy="646331"/>
          </a:xfrm>
          <a:prstGeom prst="rect">
            <a:avLst/>
          </a:prstGeom>
          <a:noFill/>
        </p:spPr>
        <p:txBody>
          <a:bodyPr wrap="square">
            <a:spAutoFit/>
          </a:bodyPr>
          <a:lstStyle/>
          <a:p>
            <a:endParaRPr lang="de-DE" dirty="0"/>
          </a:p>
          <a:p>
            <a:r>
              <a:rPr lang="de-DE" dirty="0"/>
              <a:t>52%</a:t>
            </a:r>
          </a:p>
        </p:txBody>
      </p:sp>
      <p:sp>
        <p:nvSpPr>
          <p:cNvPr id="7" name="Textfeld 6">
            <a:extLst>
              <a:ext uri="{FF2B5EF4-FFF2-40B4-BE49-F238E27FC236}">
                <a16:creationId xmlns:a16="http://schemas.microsoft.com/office/drawing/2014/main" id="{5492A228-D2F9-0D0F-9086-9B601A91D7D1}"/>
              </a:ext>
            </a:extLst>
          </p:cNvPr>
          <p:cNvSpPr txBox="1"/>
          <p:nvPr/>
        </p:nvSpPr>
        <p:spPr>
          <a:xfrm>
            <a:off x="1342662" y="4571998"/>
            <a:ext cx="10849337" cy="646331"/>
          </a:xfrm>
          <a:prstGeom prst="rect">
            <a:avLst/>
          </a:prstGeom>
          <a:noFill/>
        </p:spPr>
        <p:txBody>
          <a:bodyPr wrap="square">
            <a:spAutoFit/>
          </a:bodyPr>
          <a:lstStyle/>
          <a:p>
            <a:endParaRPr lang="de-DE" dirty="0"/>
          </a:p>
          <a:p>
            <a:r>
              <a:rPr lang="de-DE" dirty="0"/>
              <a:t>42%</a:t>
            </a:r>
          </a:p>
        </p:txBody>
      </p:sp>
      <p:sp>
        <p:nvSpPr>
          <p:cNvPr id="9" name="Textfeld 8">
            <a:extLst>
              <a:ext uri="{FF2B5EF4-FFF2-40B4-BE49-F238E27FC236}">
                <a16:creationId xmlns:a16="http://schemas.microsoft.com/office/drawing/2014/main" id="{8815F4F4-8B38-78DF-49BE-E36C2692A85C}"/>
              </a:ext>
            </a:extLst>
          </p:cNvPr>
          <p:cNvSpPr txBox="1"/>
          <p:nvPr/>
        </p:nvSpPr>
        <p:spPr>
          <a:xfrm>
            <a:off x="1342661" y="5714996"/>
            <a:ext cx="10849335" cy="646331"/>
          </a:xfrm>
          <a:prstGeom prst="rect">
            <a:avLst/>
          </a:prstGeom>
          <a:noFill/>
        </p:spPr>
        <p:txBody>
          <a:bodyPr wrap="square">
            <a:spAutoFit/>
          </a:bodyPr>
          <a:lstStyle/>
          <a:p>
            <a:endParaRPr lang="de-DE" dirty="0"/>
          </a:p>
          <a:p>
            <a:r>
              <a:rPr lang="de-DE" dirty="0"/>
              <a:t>22%</a:t>
            </a:r>
          </a:p>
        </p:txBody>
      </p:sp>
      <p:sp>
        <p:nvSpPr>
          <p:cNvPr id="4" name="Rechteck 3">
            <a:hlinkClick r:id="rId2" action="ppaction://hlinksldjump"/>
            <a:extLst>
              <a:ext uri="{FF2B5EF4-FFF2-40B4-BE49-F238E27FC236}">
                <a16:creationId xmlns:a16="http://schemas.microsoft.com/office/drawing/2014/main" id="{084C25A7-2EA0-0468-0470-B7FCA94E4788}"/>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627610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E98DA9E-F2E7-9CE9-25D2-291BA928077D}"/>
              </a:ext>
            </a:extLst>
          </p:cNvPr>
          <p:cNvSpPr txBox="1"/>
          <p:nvPr/>
        </p:nvSpPr>
        <p:spPr>
          <a:xfrm>
            <a:off x="4648385" y="1522040"/>
            <a:ext cx="2485450" cy="646331"/>
          </a:xfrm>
          <a:prstGeom prst="rect">
            <a:avLst/>
          </a:prstGeom>
          <a:noFill/>
        </p:spPr>
        <p:txBody>
          <a:bodyPr wrap="square" rtlCol="0">
            <a:spAutoFit/>
          </a:bodyPr>
          <a:lstStyle/>
          <a:p>
            <a:pPr algn="ctr"/>
            <a:r>
              <a:rPr lang="de-DE" dirty="0"/>
              <a:t>Wir haben es geschafft.</a:t>
            </a:r>
          </a:p>
          <a:p>
            <a:pPr algn="ctr"/>
            <a:r>
              <a:rPr lang="de-DE" dirty="0"/>
              <a:t>ENDE </a:t>
            </a:r>
          </a:p>
        </p:txBody>
      </p:sp>
      <p:sp>
        <p:nvSpPr>
          <p:cNvPr id="3" name="Rechteck 2">
            <a:hlinkClick r:id="rId2" action="ppaction://hlinksldjump"/>
            <a:extLst>
              <a:ext uri="{FF2B5EF4-FFF2-40B4-BE49-F238E27FC236}">
                <a16:creationId xmlns:a16="http://schemas.microsoft.com/office/drawing/2014/main" id="{9D7DDAEF-66C0-0D94-7F58-67BE4433C9F5}"/>
              </a:ext>
            </a:extLst>
          </p:cNvPr>
          <p:cNvSpPr/>
          <p:nvPr/>
        </p:nvSpPr>
        <p:spPr>
          <a:xfrm>
            <a:off x="843379" y="3746377"/>
            <a:ext cx="4811697" cy="14381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Quellen</a:t>
            </a:r>
          </a:p>
        </p:txBody>
      </p:sp>
      <p:sp>
        <p:nvSpPr>
          <p:cNvPr id="4" name="Rechteck 3">
            <a:hlinkClick r:id="" action="ppaction://hlinkshowjump?jump=firstslide"/>
            <a:extLst>
              <a:ext uri="{FF2B5EF4-FFF2-40B4-BE49-F238E27FC236}">
                <a16:creationId xmlns:a16="http://schemas.microsoft.com/office/drawing/2014/main" id="{D830F3A2-C9F2-4394-4B00-89E2AA6D669D}"/>
              </a:ext>
            </a:extLst>
          </p:cNvPr>
          <p:cNvSpPr/>
          <p:nvPr/>
        </p:nvSpPr>
        <p:spPr>
          <a:xfrm>
            <a:off x="6536924" y="3746377"/>
            <a:ext cx="4811697" cy="14381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Noch mal spielen</a:t>
            </a:r>
          </a:p>
        </p:txBody>
      </p:sp>
    </p:spTree>
    <p:extLst>
      <p:ext uri="{BB962C8B-B14F-4D97-AF65-F5344CB8AC3E}">
        <p14:creationId xmlns:p14="http://schemas.microsoft.com/office/powerpoint/2010/main" val="4398046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06792D-348D-C5C3-61A7-2293790B9146}"/>
              </a:ext>
            </a:extLst>
          </p:cNvPr>
          <p:cNvSpPr txBox="1"/>
          <p:nvPr/>
        </p:nvSpPr>
        <p:spPr>
          <a:xfrm>
            <a:off x="1196779" y="4811160"/>
            <a:ext cx="4431021" cy="738664"/>
          </a:xfrm>
          <a:prstGeom prst="rect">
            <a:avLst/>
          </a:prstGeom>
          <a:noFill/>
        </p:spPr>
        <p:txBody>
          <a:bodyPr wrap="none" rtlCol="0">
            <a:spAutoFit/>
          </a:bodyPr>
          <a:lstStyle/>
          <a:p>
            <a:r>
              <a:rPr lang="de-DE" sz="1200" dirty="0"/>
              <a:t>6.</a:t>
            </a:r>
            <a:endParaRPr lang="de-DE" sz="1200" dirty="0">
              <a:hlinkClick r:id="rId2"/>
            </a:endParaRPr>
          </a:p>
          <a:p>
            <a:r>
              <a:rPr lang="de-DE" sz="1000" dirty="0">
                <a:hlinkClick r:id="rId2"/>
              </a:rPr>
              <a:t>https://media.flaschenland.com/ProductImages/800px/1000ml_PET_Flasche.jpg</a:t>
            </a:r>
            <a:endParaRPr lang="de-DE" sz="1000" dirty="0"/>
          </a:p>
          <a:p>
            <a:r>
              <a:rPr lang="de-DE" sz="1000" dirty="0">
                <a:hlinkClick r:id="rId3"/>
              </a:rPr>
              <a:t>https://abarrotero.com/wp-content/uploads/2019/10/tetra_pak_abarrotero.png</a:t>
            </a:r>
            <a:endParaRPr lang="de-DE" sz="1000" dirty="0"/>
          </a:p>
          <a:p>
            <a:endParaRPr lang="de-DE" sz="1000" dirty="0"/>
          </a:p>
        </p:txBody>
      </p:sp>
      <p:sp>
        <p:nvSpPr>
          <p:cNvPr id="5" name="Textfeld 4">
            <a:extLst>
              <a:ext uri="{FF2B5EF4-FFF2-40B4-BE49-F238E27FC236}">
                <a16:creationId xmlns:a16="http://schemas.microsoft.com/office/drawing/2014/main" id="{738DF5D5-AC01-159B-64EF-CAE2A5EEB743}"/>
              </a:ext>
            </a:extLst>
          </p:cNvPr>
          <p:cNvSpPr txBox="1"/>
          <p:nvPr/>
        </p:nvSpPr>
        <p:spPr>
          <a:xfrm>
            <a:off x="1196779" y="3349675"/>
            <a:ext cx="9072978" cy="584775"/>
          </a:xfrm>
          <a:prstGeom prst="rect">
            <a:avLst/>
          </a:prstGeom>
          <a:noFill/>
        </p:spPr>
        <p:txBody>
          <a:bodyPr wrap="square" rtlCol="0">
            <a:spAutoFit/>
          </a:bodyPr>
          <a:lstStyle/>
          <a:p>
            <a:r>
              <a:rPr lang="de-DE" sz="1200" dirty="0"/>
              <a:t>4.</a:t>
            </a:r>
          </a:p>
          <a:p>
            <a:r>
              <a:rPr lang="de-DE" sz="1000" dirty="0">
                <a:hlinkClick r:id="rId4"/>
              </a:rPr>
              <a:t>https://www.impulse.de/wp-content/uploads/2014/07/Fotolia_29456203_S-620x487.jpg</a:t>
            </a:r>
            <a:endParaRPr lang="de-DE" sz="1000" dirty="0"/>
          </a:p>
          <a:p>
            <a:r>
              <a:rPr lang="de-DE" sz="1000" dirty="0">
                <a:hlinkClick r:id="rId5"/>
              </a:rPr>
              <a:t>https://recycling-paradies.ch/wp-content/uploads/2019/07/wertstoff_aludose2-1024x683.jpg</a:t>
            </a:r>
            <a:endParaRPr lang="de-DE" sz="1000" dirty="0"/>
          </a:p>
        </p:txBody>
      </p:sp>
      <p:sp>
        <p:nvSpPr>
          <p:cNvPr id="6" name="Textfeld 5">
            <a:extLst>
              <a:ext uri="{FF2B5EF4-FFF2-40B4-BE49-F238E27FC236}">
                <a16:creationId xmlns:a16="http://schemas.microsoft.com/office/drawing/2014/main" id="{E7A0365C-6BFB-2B4F-B075-7BF0475B613B}"/>
              </a:ext>
            </a:extLst>
          </p:cNvPr>
          <p:cNvSpPr txBox="1"/>
          <p:nvPr/>
        </p:nvSpPr>
        <p:spPr>
          <a:xfrm>
            <a:off x="1196779" y="4003473"/>
            <a:ext cx="10212120" cy="738664"/>
          </a:xfrm>
          <a:prstGeom prst="rect">
            <a:avLst/>
          </a:prstGeom>
          <a:noFill/>
        </p:spPr>
        <p:txBody>
          <a:bodyPr wrap="square" rtlCol="0">
            <a:spAutoFit/>
          </a:bodyPr>
          <a:lstStyle/>
          <a:p>
            <a:r>
              <a:rPr lang="de-DE" sz="1200" dirty="0"/>
              <a:t>5.</a:t>
            </a:r>
          </a:p>
          <a:p>
            <a:r>
              <a:rPr lang="de-DE" sz="1000" dirty="0">
                <a:hlinkClick r:id="rId6"/>
              </a:rPr>
              <a:t>https://www.startools.de/media/image/60/98/3c/241002_T58bd551a04cb9.jpg</a:t>
            </a:r>
            <a:endParaRPr lang="de-DE" sz="1000" dirty="0"/>
          </a:p>
          <a:p>
            <a:r>
              <a:rPr lang="de-DE" sz="1000" dirty="0">
                <a:hlinkClick r:id="rId7"/>
              </a:rPr>
              <a:t>https://www.trendmarkt24.de/media/image/12/94/68/styropor-wurfel-ca-29x29x29-cm-17126-183429.jpg</a:t>
            </a:r>
            <a:endParaRPr lang="de-DE" sz="1000" dirty="0"/>
          </a:p>
          <a:p>
            <a:endParaRPr lang="de-DE" sz="1000" dirty="0"/>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A1BDF596-8DB2-7D72-BFB4-2F19DA112AFE}"/>
                  </a:ext>
                </a:extLst>
              </p:cNvPr>
              <p:cNvSpPr txBox="1"/>
              <p:nvPr/>
            </p:nvSpPr>
            <p:spPr>
              <a:xfrm>
                <a:off x="571223" y="580591"/>
                <a:ext cx="32204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𝐵𝑖𝑙𝑑𝑞𝑢𝑒𝑙𝑙𝑒𝑛</m:t>
                      </m:r>
                      <m:r>
                        <a:rPr lang="de-DE" b="0" i="1" smtClean="0">
                          <a:latin typeface="Cambria Math" panose="02040503050406030204" pitchFamily="18" charset="0"/>
                        </a:rPr>
                        <m:t>−</m:t>
                      </m:r>
                      <m:r>
                        <a:rPr lang="de-DE" b="0" i="1" smtClean="0">
                          <a:latin typeface="Cambria Math" panose="02040503050406030204" pitchFamily="18" charset="0"/>
                        </a:rPr>
                        <m:t>𝑉𝑒𝑟𝑟𝑜𝑡𝑡𝑢𝑛𝑔𝑠𝑧𝑒𝑖𝑡</m:t>
                      </m:r>
                    </m:oMath>
                  </m:oMathPara>
                </a14:m>
                <a:endParaRPr lang="de-DE" b="0" dirty="0"/>
              </a:p>
            </p:txBody>
          </p:sp>
        </mc:Choice>
        <mc:Fallback xmlns="">
          <p:sp>
            <p:nvSpPr>
              <p:cNvPr id="7" name="Textfeld 6">
                <a:extLst>
                  <a:ext uri="{FF2B5EF4-FFF2-40B4-BE49-F238E27FC236}">
                    <a16:creationId xmlns:a16="http://schemas.microsoft.com/office/drawing/2014/main" id="{A1BDF596-8DB2-7D72-BFB4-2F19DA112AFE}"/>
                  </a:ext>
                </a:extLst>
              </p:cNvPr>
              <p:cNvSpPr txBox="1">
                <a:spLocks noRot="1" noChangeAspect="1" noMove="1" noResize="1" noEditPoints="1" noAdjustHandles="1" noChangeArrowheads="1" noChangeShapeType="1" noTextEdit="1"/>
              </p:cNvSpPr>
              <p:nvPr/>
            </p:nvSpPr>
            <p:spPr>
              <a:xfrm>
                <a:off x="571223" y="580591"/>
                <a:ext cx="3220433" cy="276999"/>
              </a:xfrm>
              <a:prstGeom prst="rect">
                <a:avLst/>
              </a:prstGeom>
              <a:blipFill>
                <a:blip r:embed="rId8"/>
                <a:stretch>
                  <a:fillRect l="-2083" t="-2174" r="-2083" b="-32609"/>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8ECAADB9-6D18-534E-2B37-1F1A2F15B784}"/>
              </a:ext>
            </a:extLst>
          </p:cNvPr>
          <p:cNvSpPr txBox="1"/>
          <p:nvPr/>
        </p:nvSpPr>
        <p:spPr>
          <a:xfrm>
            <a:off x="1196779" y="926614"/>
            <a:ext cx="16097042" cy="738664"/>
          </a:xfrm>
          <a:prstGeom prst="rect">
            <a:avLst/>
          </a:prstGeom>
          <a:noFill/>
        </p:spPr>
        <p:txBody>
          <a:bodyPr wrap="square" rtlCol="0">
            <a:spAutoFit/>
          </a:bodyPr>
          <a:lstStyle/>
          <a:p>
            <a:r>
              <a:rPr lang="de-DE" sz="1200" dirty="0"/>
              <a:t>1.</a:t>
            </a:r>
          </a:p>
          <a:p>
            <a:r>
              <a:rPr lang="de-DE" sz="1000" dirty="0">
                <a:hlinkClick r:id="rId9"/>
              </a:rPr>
              <a:t>http://www.truehealthmagazine.co.uk/wp-content/uploads/2015/10/shutterstock_270730310.jpg</a:t>
            </a:r>
            <a:endParaRPr lang="de-DE" sz="1000" dirty="0"/>
          </a:p>
          <a:p>
            <a:r>
              <a:rPr lang="de-DE" sz="1000" dirty="0">
                <a:hlinkClick r:id="rId10"/>
              </a:rPr>
              <a:t>https://media.istockphoto.com/photos/banana-peel-picture-id174627833?k=6&amp;m=174627833&amp;s=612x612&amp;w=0&amp;h=VgtXTBt7o3ev6Gul8OpQa_r5-N5UXUxteeYn-s1mNgI=</a:t>
            </a:r>
            <a:endParaRPr lang="de-DE" sz="1000" dirty="0"/>
          </a:p>
          <a:p>
            <a:endParaRPr lang="de-DE" sz="1000" dirty="0"/>
          </a:p>
        </p:txBody>
      </p:sp>
      <p:sp>
        <p:nvSpPr>
          <p:cNvPr id="4" name="Textfeld 3">
            <a:extLst>
              <a:ext uri="{FF2B5EF4-FFF2-40B4-BE49-F238E27FC236}">
                <a16:creationId xmlns:a16="http://schemas.microsoft.com/office/drawing/2014/main" id="{BF9CF943-679F-9F6E-D3AA-2FF9FECF3705}"/>
              </a:ext>
            </a:extLst>
          </p:cNvPr>
          <p:cNvSpPr txBox="1"/>
          <p:nvPr/>
        </p:nvSpPr>
        <p:spPr>
          <a:xfrm>
            <a:off x="1213516" y="1734301"/>
            <a:ext cx="11316468" cy="738664"/>
          </a:xfrm>
          <a:prstGeom prst="rect">
            <a:avLst/>
          </a:prstGeom>
          <a:noFill/>
        </p:spPr>
        <p:txBody>
          <a:bodyPr wrap="square" rtlCol="0">
            <a:spAutoFit/>
          </a:bodyPr>
          <a:lstStyle/>
          <a:p>
            <a:r>
              <a:rPr lang="de-DE" sz="1200" dirty="0"/>
              <a:t>2.</a:t>
            </a:r>
          </a:p>
          <a:p>
            <a:r>
              <a:rPr lang="de-DE" sz="1000" dirty="0">
                <a:hlinkClick r:id="rId11"/>
              </a:rPr>
              <a:t>https://media.cdn.kaufland.de/product-images/2048x2048/a10cb519924071eaabab95f0995bd3f7.webp</a:t>
            </a:r>
            <a:endParaRPr lang="de-DE" sz="1000" dirty="0"/>
          </a:p>
          <a:p>
            <a:r>
              <a:rPr lang="de-DE" sz="1000" dirty="0">
                <a:hlinkClick r:id="rId12"/>
              </a:rPr>
              <a:t>https://images-na.ssl-images-amazon.com/images/I/51KSgx2tEmL._AC_UL1174_.jpg</a:t>
            </a:r>
            <a:endParaRPr lang="de-DE" sz="1000" dirty="0"/>
          </a:p>
          <a:p>
            <a:endParaRPr lang="de-DE" sz="1000" dirty="0"/>
          </a:p>
        </p:txBody>
      </p:sp>
      <p:sp>
        <p:nvSpPr>
          <p:cNvPr id="8" name="Textfeld 7">
            <a:extLst>
              <a:ext uri="{FF2B5EF4-FFF2-40B4-BE49-F238E27FC236}">
                <a16:creationId xmlns:a16="http://schemas.microsoft.com/office/drawing/2014/main" id="{91A9A05A-8929-C94B-27DA-01608C75526E}"/>
              </a:ext>
            </a:extLst>
          </p:cNvPr>
          <p:cNvSpPr txBox="1"/>
          <p:nvPr/>
        </p:nvSpPr>
        <p:spPr>
          <a:xfrm>
            <a:off x="1196779" y="2541988"/>
            <a:ext cx="8409992" cy="738664"/>
          </a:xfrm>
          <a:prstGeom prst="rect">
            <a:avLst/>
          </a:prstGeom>
          <a:noFill/>
        </p:spPr>
        <p:txBody>
          <a:bodyPr wrap="square" rtlCol="0">
            <a:spAutoFit/>
          </a:bodyPr>
          <a:lstStyle/>
          <a:p>
            <a:r>
              <a:rPr lang="de-DE" sz="1200" dirty="0"/>
              <a:t>3.</a:t>
            </a:r>
          </a:p>
          <a:p>
            <a:r>
              <a:rPr lang="de-DE" sz="1000" dirty="0">
                <a:hlinkClick r:id="rId13"/>
              </a:rPr>
              <a:t>https://static.twoday.net/bettinachef1/images/kaugummi.jpg</a:t>
            </a:r>
            <a:endParaRPr lang="de-DE" sz="1000" dirty="0"/>
          </a:p>
          <a:p>
            <a:r>
              <a:rPr lang="de-DE" sz="1000" dirty="0">
                <a:hlinkClick r:id="rId14"/>
              </a:rPr>
              <a:t>https://www.waschbaer.at/shop/var/triaz/data/4/e/4ea7fd8a2e2b1ceb6f60d16c429ca0a3</a:t>
            </a:r>
            <a:endParaRPr lang="de-DE" sz="1000" dirty="0"/>
          </a:p>
          <a:p>
            <a:endParaRPr lang="de-DE" sz="1000" dirty="0"/>
          </a:p>
        </p:txBody>
      </p:sp>
    </p:spTree>
    <p:extLst>
      <p:ext uri="{BB962C8B-B14F-4D97-AF65-F5344CB8AC3E}">
        <p14:creationId xmlns:p14="http://schemas.microsoft.com/office/powerpoint/2010/main" val="3365623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Bradley Hand ITC" panose="03070402050302030203" pitchFamily="66" charset="0"/>
              </a:rPr>
              <a:t>Quellen</a:t>
            </a:r>
            <a:endParaRPr lang="en-US" b="1" dirty="0">
              <a:latin typeface="Bradley Hand ITC" panose="03070402050302030203" pitchFamily="66" charset="0"/>
            </a:endParaRPr>
          </a:p>
        </p:txBody>
      </p:sp>
      <p:sp>
        <p:nvSpPr>
          <p:cNvPr id="3" name="Inhaltsplatzhalter 2"/>
          <p:cNvSpPr>
            <a:spLocks noGrp="1"/>
          </p:cNvSpPr>
          <p:nvPr>
            <p:ph idx="1"/>
          </p:nvPr>
        </p:nvSpPr>
        <p:spPr>
          <a:xfrm>
            <a:off x="838200" y="1276350"/>
            <a:ext cx="10629122" cy="4900613"/>
          </a:xfrm>
        </p:spPr>
        <p:txBody>
          <a:bodyPr>
            <a:normAutofit fontScale="62500" lnSpcReduction="20000"/>
          </a:bodyPr>
          <a:lstStyle/>
          <a:p>
            <a:r>
              <a:rPr lang="en-US" b="1" dirty="0">
                <a:latin typeface="Bradley Hand ITC" panose="03070402050302030203" pitchFamily="66" charset="0"/>
              </a:rPr>
              <a:t>https://klexikon.zum.de/wiki/Nachhaltigkeit</a:t>
            </a:r>
          </a:p>
          <a:p>
            <a:r>
              <a:rPr lang="en-US" b="1" dirty="0">
                <a:latin typeface="Bradley Hand ITC" panose="03070402050302030203" pitchFamily="66" charset="0"/>
              </a:rPr>
              <a:t>https://www.ecosia.org/images?q=kohle#id=E96E2B67B4BB7670C4DC474E1900526651F38B42</a:t>
            </a:r>
          </a:p>
          <a:p>
            <a:r>
              <a:rPr lang="en-US" b="1" dirty="0">
                <a:latin typeface="Bradley Hand ITC" panose="03070402050302030203" pitchFamily="66" charset="0"/>
              </a:rPr>
              <a:t>https://www.ecosia.org/images?q=kuhmist#id=DA01B0626333C9AD70C14F913FFDA4A9D1271A4E</a:t>
            </a:r>
          </a:p>
          <a:p>
            <a:r>
              <a:rPr lang="en-US" b="1" dirty="0">
                <a:latin typeface="Bradley Hand ITC" panose="03070402050302030203" pitchFamily="66" charset="0"/>
              </a:rPr>
              <a:t>https://www.ecosia.org/images?q=Erd%C3%B6l%20Bild&amp;expansion=%257B%2522text%2522%253A%2522Erd%25C3%25B6l%2520Bild%2522%252C%2522displayText%2522%253A%2522Bild%2522%252C%2522thumbnailUrl%2522%253A%2522https%253A%252F%252Ftse3.mm.bing.net%252Fth%253Fq%253DErd%2525c3%2525b6l%252BBild%2526pid%253DApi%2526mkt%253Dde-DE%2526cc%253DDE%2526setlang%253Dde%2526adlt%253Dmoderate%2526t%253D1%2522%257D&amp;originalQuery=erd%C3%B6l#id=A291A3B1243DE9D40C3CB6C3EF169EFFD60F8411</a:t>
            </a:r>
          </a:p>
          <a:p>
            <a:r>
              <a:rPr lang="en-US" b="1" dirty="0">
                <a:latin typeface="Bradley Hand ITC" panose="03070402050302030203" pitchFamily="66" charset="0"/>
              </a:rPr>
              <a:t>https://www.ecosia.org/images?q=windkraftanlage%20skizze#id=C9906530A46658A44B7CB3A2F9AFCCCB649B594B</a:t>
            </a:r>
          </a:p>
          <a:p>
            <a:r>
              <a:rPr lang="en-US" b="1" dirty="0">
                <a:latin typeface="Bradley Hand ITC" panose="03070402050302030203" pitchFamily="66" charset="0"/>
              </a:rPr>
              <a:t>https://www.ecosia.org/images?q=Wasserkraft%20Geschichte&amp;expansion=%257B%2522text%2522%253A%2522Wasserkraft%2520Geschichte%2522%252C%2522displayText%2522%253A%2522Geschichte%2522%252C%2522thumbnailUrl%2522%253A%2522https%253A%252F%252Ftse1.mm.bing.net%252Fth%253Fq%253DWasserkraft%252BGeschichte%2526pid%253DApi%2526mkt%253Dde-DE%2526cc%253DDE%2526setlang%253Dde%2526adlt%253Dmoderate%2526t%253D1%2522%257D&amp;originalQuery=wasserkraft#id=AEDAE24CDD1A0C68EE5490B9C5B597FFA7404798</a:t>
            </a:r>
          </a:p>
          <a:p>
            <a:r>
              <a:rPr lang="en-US" b="1" dirty="0">
                <a:latin typeface="Bradley Hand ITC" panose="03070402050302030203" pitchFamily="66" charset="0"/>
              </a:rPr>
              <a:t>https://www.fotocommunity.de/photo/biene-martinerstling/43082799</a:t>
            </a:r>
          </a:p>
          <a:p>
            <a:r>
              <a:rPr lang="en-US" b="1" dirty="0">
                <a:latin typeface="Bradley Hand ITC" panose="03070402050302030203" pitchFamily="66" charset="0"/>
              </a:rPr>
              <a:t>https://www.colourbox.de/bild/maisfeld-bild-7104919</a:t>
            </a:r>
          </a:p>
          <a:p>
            <a:endParaRPr lang="en-US" b="1" dirty="0">
              <a:latin typeface="Bradley Hand ITC" panose="03070402050302030203" pitchFamily="66" charset="0"/>
            </a:endParaRPr>
          </a:p>
        </p:txBody>
      </p:sp>
    </p:spTree>
    <p:extLst>
      <p:ext uri="{BB962C8B-B14F-4D97-AF65-F5344CB8AC3E}">
        <p14:creationId xmlns:p14="http://schemas.microsoft.com/office/powerpoint/2010/main" val="319990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24B3E-2BB5-85DF-DC4E-D125BBBE30B7}"/>
              </a:ext>
            </a:extLst>
          </p:cNvPr>
          <p:cNvSpPr>
            <a:spLocks noGrp="1"/>
          </p:cNvSpPr>
          <p:nvPr>
            <p:ph type="title"/>
          </p:nvPr>
        </p:nvSpPr>
        <p:spPr>
          <a:xfrm>
            <a:off x="0" y="28181"/>
            <a:ext cx="2235200" cy="945581"/>
          </a:xfrm>
        </p:spPr>
        <p:txBody>
          <a:bodyPr>
            <a:normAutofit fontScale="90000"/>
          </a:bodyPr>
          <a:lstStyle/>
          <a:p>
            <a:r>
              <a:rPr lang="de-DE" b="1" dirty="0">
                <a:latin typeface="Bradley Hand ITC" panose="03070402050302030203" pitchFamily="66" charset="0"/>
              </a:rPr>
              <a:t>1. Rätsel</a:t>
            </a:r>
          </a:p>
        </p:txBody>
      </p:sp>
      <p:sp>
        <p:nvSpPr>
          <p:cNvPr id="3" name="Inhaltsplatzhalter 2">
            <a:extLst>
              <a:ext uri="{FF2B5EF4-FFF2-40B4-BE49-F238E27FC236}">
                <a16:creationId xmlns:a16="http://schemas.microsoft.com/office/drawing/2014/main" id="{4BDFBA1F-3218-5AAF-76C5-BF78C2A34095}"/>
              </a:ext>
            </a:extLst>
          </p:cNvPr>
          <p:cNvSpPr>
            <a:spLocks noGrp="1"/>
          </p:cNvSpPr>
          <p:nvPr>
            <p:ph idx="1"/>
          </p:nvPr>
        </p:nvSpPr>
        <p:spPr>
          <a:xfrm>
            <a:off x="172358" y="1310143"/>
            <a:ext cx="8291286" cy="1618342"/>
          </a:xfrm>
        </p:spPr>
        <p:txBody>
          <a:bodyPr>
            <a:normAutofit fontScale="92500"/>
          </a:bodyPr>
          <a:lstStyle/>
          <a:p>
            <a:pPr marL="0" indent="0">
              <a:buNone/>
            </a:pPr>
            <a:r>
              <a:rPr lang="de-DE" b="1" dirty="0">
                <a:latin typeface="Bradley Hand ITC" panose="03070402050302030203" pitchFamily="66" charset="0"/>
              </a:rPr>
              <a:t>Sortiere die Wörter in Nachhaltig oder nicht Nachhaltig. Wenn du damit fertig bist, sieh dir die bunt markierten Buchstaben an. Wenn du richtig sortiert hast, bringen dich die nachhaltigen Wörter durch die richtige Tür.</a:t>
            </a:r>
          </a:p>
        </p:txBody>
      </p:sp>
      <p:pic>
        <p:nvPicPr>
          <p:cNvPr id="7" name="Grafik 6" descr="Tür geschlossen Silhouette">
            <a:hlinkClick r:id="rId5" action="ppaction://hlinksldjump"/>
            <a:hlinkHover r:id="rId5" action="ppaction://hlinksldjump"/>
            <a:extLst>
              <a:ext uri="{FF2B5EF4-FFF2-40B4-BE49-F238E27FC236}">
                <a16:creationId xmlns:a16="http://schemas.microsoft.com/office/drawing/2014/main" id="{D7EC75E1-960A-A54C-3363-CB3314B388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65015" y="500972"/>
            <a:ext cx="1618342" cy="1618342"/>
          </a:xfrm>
          <a:prstGeom prst="rect">
            <a:avLst/>
          </a:prstGeom>
        </p:spPr>
      </p:pic>
      <p:pic>
        <p:nvPicPr>
          <p:cNvPr id="8" name="Grafik 7" descr="Tür geschlossen Silhouette">
            <a:hlinkHover r:id="rId5" action="ppaction://hlinksldjump"/>
            <a:extLst>
              <a:ext uri="{FF2B5EF4-FFF2-40B4-BE49-F238E27FC236}">
                <a16:creationId xmlns:a16="http://schemas.microsoft.com/office/drawing/2014/main" id="{D5ABA8CE-2839-4CC9-6174-0E74260B24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88600" y="4828725"/>
            <a:ext cx="1618342" cy="1618342"/>
          </a:xfrm>
          <a:prstGeom prst="rect">
            <a:avLst/>
          </a:prstGeom>
        </p:spPr>
      </p:pic>
      <p:pic>
        <p:nvPicPr>
          <p:cNvPr id="9" name="Grafik 8" descr="Tür geschlossen Silhouette">
            <a:hlinkHover r:id="" action="ppaction://hlinkshowjump?jump=nextslide"/>
            <a:extLst>
              <a:ext uri="{FF2B5EF4-FFF2-40B4-BE49-F238E27FC236}">
                <a16:creationId xmlns:a16="http://schemas.microsoft.com/office/drawing/2014/main" id="{C30F9612-9ED8-6897-24A6-201D9A62AD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7734" y="2713465"/>
            <a:ext cx="1618342" cy="1618342"/>
          </a:xfrm>
          <a:prstGeom prst="rect">
            <a:avLst/>
          </a:prstGeom>
        </p:spPr>
      </p:pic>
      <p:graphicFrame>
        <p:nvGraphicFramePr>
          <p:cNvPr id="10" name="Tabelle 10">
            <a:extLst>
              <a:ext uri="{FF2B5EF4-FFF2-40B4-BE49-F238E27FC236}">
                <a16:creationId xmlns:a16="http://schemas.microsoft.com/office/drawing/2014/main" id="{03BDCE3A-A58D-1504-1AA4-06E8DB6046C8}"/>
              </a:ext>
            </a:extLst>
          </p:cNvPr>
          <p:cNvGraphicFramePr>
            <a:graphicFrameLocks noGrp="1"/>
          </p:cNvGraphicFramePr>
          <p:nvPr/>
        </p:nvGraphicFramePr>
        <p:xfrm>
          <a:off x="172358" y="3045645"/>
          <a:ext cx="8128000" cy="3566160"/>
        </p:xfrm>
        <a:graphic>
          <a:graphicData uri="http://schemas.openxmlformats.org/drawingml/2006/table">
            <a:tbl>
              <a:tblPr firstRow="1" bandRow="1">
                <a:tableStyleId>{2D5ABB26-0587-4C30-8999-92F81FD0307C}</a:tableStyleId>
              </a:tblPr>
              <a:tblGrid>
                <a:gridCol w="2933699">
                  <a:extLst>
                    <a:ext uri="{9D8B030D-6E8A-4147-A177-3AD203B41FA5}">
                      <a16:colId xmlns:a16="http://schemas.microsoft.com/office/drawing/2014/main" val="283921458"/>
                    </a:ext>
                  </a:extLst>
                </a:gridCol>
                <a:gridCol w="5194301">
                  <a:extLst>
                    <a:ext uri="{9D8B030D-6E8A-4147-A177-3AD203B41FA5}">
                      <a16:colId xmlns:a16="http://schemas.microsoft.com/office/drawing/2014/main" val="3532822628"/>
                    </a:ext>
                  </a:extLst>
                </a:gridCol>
              </a:tblGrid>
              <a:tr h="370840">
                <a:tc>
                  <a:txBody>
                    <a:bodyPr/>
                    <a:lstStyle/>
                    <a:p>
                      <a:r>
                        <a:rPr lang="de-DE" sz="2400" b="1" dirty="0">
                          <a:latin typeface="Bradley Hand ITC" panose="03070402050302030203" pitchFamily="66" charset="0"/>
                        </a:rPr>
                        <a:t>Dünger</a:t>
                      </a:r>
                    </a:p>
                  </a:txBody>
                  <a:tcPr/>
                </a:tc>
                <a:tc>
                  <a:txBody>
                    <a:bodyPr/>
                    <a:lstStyle/>
                    <a:p>
                      <a:r>
                        <a:rPr lang="de-DE" sz="2400" b="1" dirty="0">
                          <a:latin typeface="Bradley Hand ITC" panose="03070402050302030203" pitchFamily="66" charset="0"/>
                        </a:rPr>
                        <a:t>Tote Pfl</a:t>
                      </a:r>
                      <a:r>
                        <a:rPr lang="de-DE" sz="2400" b="1" dirty="0">
                          <a:solidFill>
                            <a:schemeClr val="accent2"/>
                          </a:solidFill>
                          <a:latin typeface="Bradley Hand ITC" panose="03070402050302030203" pitchFamily="66" charset="0"/>
                        </a:rPr>
                        <a:t>a</a:t>
                      </a:r>
                      <a:r>
                        <a:rPr lang="de-DE" sz="2400" b="1" dirty="0">
                          <a:latin typeface="Bradley Hand ITC" panose="03070402050302030203" pitchFamily="66" charset="0"/>
                        </a:rPr>
                        <a:t>nzen oder künstlicher </a:t>
                      </a:r>
                      <a:r>
                        <a:rPr lang="de-DE" sz="2400" b="1" dirty="0">
                          <a:solidFill>
                            <a:schemeClr val="accent2"/>
                          </a:solidFill>
                          <a:latin typeface="Bradley Hand ITC" panose="03070402050302030203" pitchFamily="66" charset="0"/>
                        </a:rPr>
                        <a:t>D</a:t>
                      </a:r>
                      <a:r>
                        <a:rPr lang="de-DE" sz="2400" b="1" dirty="0">
                          <a:latin typeface="Bradley Hand ITC" panose="03070402050302030203" pitchFamily="66" charset="0"/>
                        </a:rPr>
                        <a:t>ünger</a:t>
                      </a:r>
                    </a:p>
                  </a:txBody>
                  <a:tcPr/>
                </a:tc>
                <a:extLst>
                  <a:ext uri="{0D108BD9-81ED-4DB2-BD59-A6C34878D82A}">
                    <a16:rowId xmlns:a16="http://schemas.microsoft.com/office/drawing/2014/main" val="1403000060"/>
                  </a:ext>
                </a:extLst>
              </a:tr>
              <a:tr h="370840">
                <a:tc>
                  <a:txBody>
                    <a:bodyPr/>
                    <a:lstStyle/>
                    <a:p>
                      <a:r>
                        <a:rPr lang="de-DE" sz="2400" b="1" dirty="0">
                          <a:latin typeface="Bradley Hand ITC" panose="03070402050302030203" pitchFamily="66" charset="0"/>
                        </a:rPr>
                        <a:t>Felder bepflanzen</a:t>
                      </a:r>
                    </a:p>
                  </a:txBody>
                  <a:tcPr/>
                </a:tc>
                <a:tc>
                  <a:txBody>
                    <a:bodyPr/>
                    <a:lstStyle/>
                    <a:p>
                      <a:r>
                        <a:rPr lang="de-DE" sz="2400" b="1" dirty="0">
                          <a:latin typeface="Bradley Hand ITC" panose="03070402050302030203" pitchFamily="66" charset="0"/>
                        </a:rPr>
                        <a:t>Mehrere </a:t>
                      </a:r>
                      <a:r>
                        <a:rPr lang="de-DE" sz="2400" b="1" dirty="0">
                          <a:solidFill>
                            <a:srgbClr val="7030A0"/>
                          </a:solidFill>
                          <a:latin typeface="Bradley Hand ITC" panose="03070402050302030203" pitchFamily="66" charset="0"/>
                        </a:rPr>
                        <a:t>J</a:t>
                      </a:r>
                      <a:r>
                        <a:rPr lang="de-DE" sz="2400" b="1" dirty="0">
                          <a:latin typeface="Bradley Hand ITC" panose="03070402050302030203" pitchFamily="66" charset="0"/>
                        </a:rPr>
                        <a:t>ahre die selbe Pflanze auf einer Fläche anbauen, oder nacheinander verschiedene Pflanzen auf einer Fläche anbauen (</a:t>
                      </a:r>
                      <a:r>
                        <a:rPr lang="de-DE" sz="2400" b="1" dirty="0">
                          <a:solidFill>
                            <a:srgbClr val="7030A0"/>
                          </a:solidFill>
                          <a:latin typeface="Bradley Hand ITC" panose="03070402050302030203" pitchFamily="66" charset="0"/>
                        </a:rPr>
                        <a:t>F</a:t>
                      </a:r>
                      <a:r>
                        <a:rPr lang="de-DE" sz="2400" b="1" dirty="0">
                          <a:latin typeface="Bradley Hand ITC" panose="03070402050302030203" pitchFamily="66" charset="0"/>
                        </a:rPr>
                        <a:t>ruchtfolgen)</a:t>
                      </a:r>
                    </a:p>
                  </a:txBody>
                  <a:tcPr/>
                </a:tc>
                <a:extLst>
                  <a:ext uri="{0D108BD9-81ED-4DB2-BD59-A6C34878D82A}">
                    <a16:rowId xmlns:a16="http://schemas.microsoft.com/office/drawing/2014/main" val="1999813199"/>
                  </a:ext>
                </a:extLst>
              </a:tr>
              <a:tr h="370840">
                <a:tc>
                  <a:txBody>
                    <a:bodyPr/>
                    <a:lstStyle/>
                    <a:p>
                      <a:r>
                        <a:rPr lang="de-DE" sz="2400" b="1" dirty="0">
                          <a:latin typeface="Bradley Hand ITC" panose="03070402050302030203" pitchFamily="66" charset="0"/>
                        </a:rPr>
                        <a:t>Insekten</a:t>
                      </a:r>
                    </a:p>
                  </a:txBody>
                  <a:tcPr/>
                </a:tc>
                <a:tc>
                  <a:txBody>
                    <a:bodyPr/>
                    <a:lstStyle/>
                    <a:p>
                      <a:r>
                        <a:rPr lang="de-DE" sz="2400" b="1" dirty="0">
                          <a:latin typeface="Bradley Hand ITC" panose="03070402050302030203" pitchFamily="66" charset="0"/>
                        </a:rPr>
                        <a:t>Alle Insekten durch Spritzmittel von den Pflanzen </a:t>
                      </a:r>
                      <a:r>
                        <a:rPr lang="de-DE" sz="2400" b="1" dirty="0">
                          <a:solidFill>
                            <a:srgbClr val="00B0F0"/>
                          </a:solidFill>
                          <a:latin typeface="Bradley Hand ITC" panose="03070402050302030203" pitchFamily="66" charset="0"/>
                        </a:rPr>
                        <a:t>e</a:t>
                      </a:r>
                      <a:r>
                        <a:rPr lang="de-DE" sz="2400" b="1" dirty="0">
                          <a:latin typeface="Bradley Hand ITC" panose="03070402050302030203" pitchFamily="66" charset="0"/>
                        </a:rPr>
                        <a:t>ntfernen, oder </a:t>
                      </a:r>
                      <a:r>
                        <a:rPr lang="de-DE" sz="2400" b="1" dirty="0">
                          <a:solidFill>
                            <a:srgbClr val="00B0F0"/>
                          </a:solidFill>
                          <a:latin typeface="Bradley Hand ITC" panose="03070402050302030203" pitchFamily="66" charset="0"/>
                        </a:rPr>
                        <a:t>U</a:t>
                      </a:r>
                      <a:r>
                        <a:rPr lang="de-DE" sz="2400" b="1" dirty="0">
                          <a:latin typeface="Bradley Hand ITC" panose="03070402050302030203" pitchFamily="66" charset="0"/>
                        </a:rPr>
                        <a:t>nkraut auf dem Fel</a:t>
                      </a:r>
                      <a:r>
                        <a:rPr lang="de-DE" sz="2400" b="1" dirty="0">
                          <a:solidFill>
                            <a:schemeClr val="tx1"/>
                          </a:solidFill>
                          <a:latin typeface="Bradley Hand ITC" panose="03070402050302030203" pitchFamily="66" charset="0"/>
                        </a:rPr>
                        <a:t>d</a:t>
                      </a:r>
                      <a:r>
                        <a:rPr lang="de-DE" sz="2400" b="1" dirty="0">
                          <a:latin typeface="Bradley Hand ITC" panose="03070402050302030203" pitchFamily="66" charset="0"/>
                        </a:rPr>
                        <a:t> wachsen lassen</a:t>
                      </a:r>
                    </a:p>
                  </a:txBody>
                  <a:tcPr/>
                </a:tc>
                <a:extLst>
                  <a:ext uri="{0D108BD9-81ED-4DB2-BD59-A6C34878D82A}">
                    <a16:rowId xmlns:a16="http://schemas.microsoft.com/office/drawing/2014/main" val="3249442297"/>
                  </a:ext>
                </a:extLst>
              </a:tr>
            </a:tbl>
          </a:graphicData>
        </a:graphic>
      </p:graphicFrame>
      <p:sp>
        <p:nvSpPr>
          <p:cNvPr id="11" name="Textfeld 10">
            <a:extLst>
              <a:ext uri="{FF2B5EF4-FFF2-40B4-BE49-F238E27FC236}">
                <a16:creationId xmlns:a16="http://schemas.microsoft.com/office/drawing/2014/main" id="{4FA8732B-3F70-BAD9-813A-768838E20D34}"/>
              </a:ext>
            </a:extLst>
          </p:cNvPr>
          <p:cNvSpPr txBox="1"/>
          <p:nvPr/>
        </p:nvSpPr>
        <p:spPr>
          <a:xfrm>
            <a:off x="10683057" y="2449193"/>
            <a:ext cx="1024639" cy="461665"/>
          </a:xfrm>
          <a:prstGeom prst="rect">
            <a:avLst/>
          </a:prstGeom>
          <a:noFill/>
        </p:spPr>
        <p:txBody>
          <a:bodyPr wrap="none" rtlCol="0">
            <a:spAutoFit/>
          </a:bodyPr>
          <a:lstStyle/>
          <a:p>
            <a:r>
              <a:rPr lang="de-DE" sz="2400" b="1" dirty="0">
                <a:latin typeface="Bradley Hand ITC" panose="03070402050302030203" pitchFamily="66" charset="0"/>
              </a:rPr>
              <a:t> </a:t>
            </a:r>
            <a:r>
              <a:rPr lang="de-DE" sz="2400" b="1" dirty="0">
                <a:solidFill>
                  <a:schemeClr val="accent2"/>
                </a:solidFill>
                <a:latin typeface="Bradley Hand ITC" panose="03070402050302030203" pitchFamily="66" charset="0"/>
              </a:rPr>
              <a:t>A</a:t>
            </a:r>
            <a:r>
              <a:rPr lang="de-DE" sz="2400" b="1" dirty="0">
                <a:latin typeface="Bradley Hand ITC" panose="03070402050302030203" pitchFamily="66" charset="0"/>
              </a:rPr>
              <a:t> </a:t>
            </a:r>
            <a:r>
              <a:rPr lang="de-DE" sz="2400" b="1" dirty="0">
                <a:solidFill>
                  <a:srgbClr val="7030A0"/>
                </a:solidFill>
                <a:latin typeface="Bradley Hand ITC" panose="03070402050302030203" pitchFamily="66" charset="0"/>
              </a:rPr>
              <a:t>F</a:t>
            </a:r>
            <a:r>
              <a:rPr lang="de-DE" sz="2400" b="1" dirty="0">
                <a:latin typeface="Bradley Hand ITC" panose="03070402050302030203" pitchFamily="66" charset="0"/>
              </a:rPr>
              <a:t> </a:t>
            </a:r>
            <a:r>
              <a:rPr lang="de-DE" sz="2400" b="1" dirty="0">
                <a:solidFill>
                  <a:srgbClr val="00B0F0"/>
                </a:solidFill>
                <a:latin typeface="Bradley Hand ITC" panose="03070402050302030203" pitchFamily="66" charset="0"/>
              </a:rPr>
              <a:t>U</a:t>
            </a:r>
          </a:p>
        </p:txBody>
      </p:sp>
      <p:sp>
        <p:nvSpPr>
          <p:cNvPr id="12" name="Textfeld 11">
            <a:extLst>
              <a:ext uri="{FF2B5EF4-FFF2-40B4-BE49-F238E27FC236}">
                <a16:creationId xmlns:a16="http://schemas.microsoft.com/office/drawing/2014/main" id="{5AD09DB1-9535-57AF-C623-8036C0DD68E8}"/>
              </a:ext>
            </a:extLst>
          </p:cNvPr>
          <p:cNvSpPr txBox="1"/>
          <p:nvPr/>
        </p:nvSpPr>
        <p:spPr>
          <a:xfrm>
            <a:off x="10718323" y="259013"/>
            <a:ext cx="965329" cy="461665"/>
          </a:xfrm>
          <a:prstGeom prst="rect">
            <a:avLst/>
          </a:prstGeom>
          <a:noFill/>
        </p:spPr>
        <p:txBody>
          <a:bodyPr wrap="none" rtlCol="0">
            <a:spAutoFit/>
          </a:bodyPr>
          <a:lstStyle/>
          <a:p>
            <a:r>
              <a:rPr lang="de-DE" sz="2400" b="1" dirty="0">
                <a:latin typeface="Bradley Hand ITC" panose="03070402050302030203" pitchFamily="66" charset="0"/>
              </a:rPr>
              <a:t> </a:t>
            </a:r>
            <a:r>
              <a:rPr lang="de-DE" sz="2400" b="1" dirty="0">
                <a:solidFill>
                  <a:schemeClr val="accent2"/>
                </a:solidFill>
                <a:latin typeface="Bradley Hand ITC" panose="03070402050302030203" pitchFamily="66" charset="0"/>
              </a:rPr>
              <a:t>D</a:t>
            </a:r>
            <a:r>
              <a:rPr lang="de-DE" sz="2400" b="1" dirty="0">
                <a:latin typeface="Bradley Hand ITC" panose="03070402050302030203" pitchFamily="66" charset="0"/>
              </a:rPr>
              <a:t> </a:t>
            </a:r>
            <a:r>
              <a:rPr lang="de-DE" sz="2400" b="1" dirty="0">
                <a:solidFill>
                  <a:srgbClr val="7030A0"/>
                </a:solidFill>
                <a:latin typeface="Bradley Hand ITC" panose="03070402050302030203" pitchFamily="66" charset="0"/>
              </a:rPr>
              <a:t>F</a:t>
            </a:r>
            <a:r>
              <a:rPr lang="de-DE" sz="2400" b="1" dirty="0">
                <a:latin typeface="Bradley Hand ITC" panose="03070402050302030203" pitchFamily="66" charset="0"/>
              </a:rPr>
              <a:t> </a:t>
            </a:r>
            <a:r>
              <a:rPr lang="de-DE" sz="2400" b="1" dirty="0">
                <a:solidFill>
                  <a:srgbClr val="00B0F0"/>
                </a:solidFill>
                <a:latin typeface="Bradley Hand ITC" panose="03070402050302030203" pitchFamily="66" charset="0"/>
              </a:rPr>
              <a:t>E</a:t>
            </a:r>
          </a:p>
        </p:txBody>
      </p:sp>
      <p:sp>
        <p:nvSpPr>
          <p:cNvPr id="13" name="Textfeld 12">
            <a:extLst>
              <a:ext uri="{FF2B5EF4-FFF2-40B4-BE49-F238E27FC236}">
                <a16:creationId xmlns:a16="http://schemas.microsoft.com/office/drawing/2014/main" id="{4E1C714F-3F43-D2BB-D94F-2DAAB4DA1026}"/>
              </a:ext>
            </a:extLst>
          </p:cNvPr>
          <p:cNvSpPr txBox="1"/>
          <p:nvPr/>
        </p:nvSpPr>
        <p:spPr>
          <a:xfrm>
            <a:off x="10721529" y="4543611"/>
            <a:ext cx="936475" cy="461665"/>
          </a:xfrm>
          <a:prstGeom prst="rect">
            <a:avLst/>
          </a:prstGeom>
          <a:noFill/>
        </p:spPr>
        <p:txBody>
          <a:bodyPr wrap="none" rtlCol="0">
            <a:spAutoFit/>
          </a:bodyPr>
          <a:lstStyle/>
          <a:p>
            <a:r>
              <a:rPr lang="de-DE" sz="2400" b="1" dirty="0">
                <a:latin typeface="Bradley Hand ITC" panose="03070402050302030203" pitchFamily="66" charset="0"/>
              </a:rPr>
              <a:t> </a:t>
            </a:r>
            <a:r>
              <a:rPr lang="de-DE" sz="2400" b="1" dirty="0">
                <a:solidFill>
                  <a:schemeClr val="accent2"/>
                </a:solidFill>
                <a:latin typeface="Bradley Hand ITC" panose="03070402050302030203" pitchFamily="66" charset="0"/>
              </a:rPr>
              <a:t>A</a:t>
            </a:r>
            <a:r>
              <a:rPr lang="de-DE" sz="2400" b="1" dirty="0">
                <a:latin typeface="Bradley Hand ITC" panose="03070402050302030203" pitchFamily="66" charset="0"/>
              </a:rPr>
              <a:t> </a:t>
            </a:r>
            <a:r>
              <a:rPr lang="de-DE" sz="2400" b="1" dirty="0">
                <a:solidFill>
                  <a:srgbClr val="7030A0"/>
                </a:solidFill>
                <a:latin typeface="Bradley Hand ITC" panose="03070402050302030203" pitchFamily="66" charset="0"/>
              </a:rPr>
              <a:t>J</a:t>
            </a:r>
            <a:r>
              <a:rPr lang="de-DE" sz="2400" b="1" dirty="0">
                <a:latin typeface="Bradley Hand ITC" panose="03070402050302030203" pitchFamily="66" charset="0"/>
              </a:rPr>
              <a:t> </a:t>
            </a:r>
            <a:r>
              <a:rPr lang="de-DE" sz="2400" b="1" dirty="0">
                <a:solidFill>
                  <a:srgbClr val="00B0F0"/>
                </a:solidFill>
                <a:latin typeface="Bradley Hand ITC" panose="03070402050302030203" pitchFamily="66" charset="0"/>
              </a:rPr>
              <a:t>U</a:t>
            </a:r>
          </a:p>
        </p:txBody>
      </p:sp>
      <p:sp>
        <p:nvSpPr>
          <p:cNvPr id="17" name="Textfeld 16">
            <a:hlinkClick r:id="" action="ppaction://hlinkshowjump?jump=nextslide"/>
            <a:extLst>
              <a:ext uri="{FF2B5EF4-FFF2-40B4-BE49-F238E27FC236}">
                <a16:creationId xmlns:a16="http://schemas.microsoft.com/office/drawing/2014/main" id="{717D6B42-8FC2-B5F2-EC42-271356380B9F}"/>
              </a:ext>
            </a:extLst>
          </p:cNvPr>
          <p:cNvSpPr txBox="1"/>
          <p:nvPr/>
        </p:nvSpPr>
        <p:spPr>
          <a:xfrm>
            <a:off x="8110856" y="28181"/>
            <a:ext cx="2792002" cy="923330"/>
          </a:xfrm>
          <a:prstGeom prst="rect">
            <a:avLst/>
          </a:prstGeom>
          <a:noFill/>
        </p:spPr>
        <p:txBody>
          <a:bodyPr wrap="square" rtlCol="0">
            <a:spAutoFit/>
          </a:bodyPr>
          <a:lstStyle/>
          <a:p>
            <a:r>
              <a:rPr lang="de-DE" b="1" dirty="0">
                <a:latin typeface="Bradley Hand ITC" panose="03070402050302030203" pitchFamily="66" charset="0"/>
              </a:rPr>
              <a:t>Fahre mir der Maus, über die Tür mit den richtigen Buchstaben</a:t>
            </a:r>
          </a:p>
        </p:txBody>
      </p:sp>
      <p:pic>
        <p:nvPicPr>
          <p:cNvPr id="23" name="Grafik 22">
            <a:extLst>
              <a:ext uri="{FF2B5EF4-FFF2-40B4-BE49-F238E27FC236}">
                <a16:creationId xmlns:a16="http://schemas.microsoft.com/office/drawing/2014/main" id="{33BDFF61-2B9B-346A-99A6-31E71ED303F5}"/>
              </a:ext>
            </a:extLst>
          </p:cNvPr>
          <p:cNvPicPr>
            <a:picLocks noChangeAspect="1"/>
          </p:cNvPicPr>
          <p:nvPr/>
        </p:nvPicPr>
        <p:blipFill>
          <a:blip r:embed="rId8"/>
          <a:stretch>
            <a:fillRect/>
          </a:stretch>
        </p:blipFill>
        <p:spPr>
          <a:xfrm>
            <a:off x="8214004" y="2160848"/>
            <a:ext cx="1804006" cy="3830728"/>
          </a:xfrm>
          <a:prstGeom prst="rect">
            <a:avLst/>
          </a:prstGeom>
        </p:spPr>
      </p:pic>
      <p:pic>
        <p:nvPicPr>
          <p:cNvPr id="19" name="Audio 18">
            <a:hlinkClick r:id="" action="ppaction://media"/>
            <a:extLst>
              <a:ext uri="{FF2B5EF4-FFF2-40B4-BE49-F238E27FC236}">
                <a16:creationId xmlns:a16="http://schemas.microsoft.com/office/drawing/2014/main" id="{C0FC4BD3-8D2E-7706-D649-1338847A2931}"/>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00000" t="-90625" r="-200000" b="-90625"/>
          <a:stretch>
            <a:fillRect/>
          </a:stretch>
        </p:blipFill>
        <p:spPr>
          <a:xfrm>
            <a:off x="8463644" y="1930015"/>
            <a:ext cx="3048000" cy="1714500"/>
          </a:xfrm>
          <a:prstGeom prst="rect">
            <a:avLst/>
          </a:prstGeom>
        </p:spPr>
      </p:pic>
    </p:spTree>
    <p:extLst>
      <p:ext uri="{BB962C8B-B14F-4D97-AF65-F5344CB8AC3E}">
        <p14:creationId xmlns:p14="http://schemas.microsoft.com/office/powerpoint/2010/main" val="270134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6FE22ED2-853D-F64C-512D-3A7105CEA0C2}"/>
              </a:ext>
            </a:extLst>
          </p:cNvPr>
          <p:cNvPicPr>
            <a:picLocks noGrp="1" noChangeAspect="1"/>
          </p:cNvPicPr>
          <p:nvPr>
            <p:ph idx="1"/>
          </p:nvPr>
        </p:nvPicPr>
        <p:blipFill>
          <a:blip r:embed="rId2"/>
          <a:stretch>
            <a:fillRect/>
          </a:stretch>
        </p:blipFill>
        <p:spPr>
          <a:xfrm>
            <a:off x="2234366" y="2043339"/>
            <a:ext cx="2033667" cy="4351338"/>
          </a:xfrm>
        </p:spPr>
      </p:pic>
      <p:sp>
        <p:nvSpPr>
          <p:cNvPr id="7" name="Sprechblase: oval 6">
            <a:extLst>
              <a:ext uri="{FF2B5EF4-FFF2-40B4-BE49-F238E27FC236}">
                <a16:creationId xmlns:a16="http://schemas.microsoft.com/office/drawing/2014/main" id="{695C1668-3CD1-C53C-3FB1-3CA8C0525939}"/>
              </a:ext>
            </a:extLst>
          </p:cNvPr>
          <p:cNvSpPr/>
          <p:nvPr/>
        </p:nvSpPr>
        <p:spPr>
          <a:xfrm>
            <a:off x="4268033" y="205468"/>
            <a:ext cx="2670629" cy="1605643"/>
          </a:xfrm>
          <a:prstGeom prst="wedgeEllipseCallout">
            <a:avLst>
              <a:gd name="adj1" fmla="val -62654"/>
              <a:gd name="adj2" fmla="val 12845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latin typeface="Bradley Hand ITC" panose="03070402050302030203" pitchFamily="66" charset="0"/>
              </a:rPr>
              <a:t>Toll. Ihr habt das erste Rätsel gelöst. Ich kann weiter gehen </a:t>
            </a:r>
          </a:p>
        </p:txBody>
      </p:sp>
      <p:pic>
        <p:nvPicPr>
          <p:cNvPr id="9" name="Grafik 8" descr="Druckerabdeckung offen Silhouette">
            <a:hlinkClick r:id="rId3" action="ppaction://hlinksldjump"/>
            <a:extLst>
              <a:ext uri="{FF2B5EF4-FFF2-40B4-BE49-F238E27FC236}">
                <a16:creationId xmlns:a16="http://schemas.microsoft.com/office/drawing/2014/main" id="{AD749044-4A43-C9FC-32AD-D00F3BFCA5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4661" y="1811111"/>
            <a:ext cx="4757057" cy="4757057"/>
          </a:xfrm>
          <a:prstGeom prst="rect">
            <a:avLst/>
          </a:prstGeom>
        </p:spPr>
      </p:pic>
      <p:sp>
        <p:nvSpPr>
          <p:cNvPr id="6" name="Textfeld 5">
            <a:hlinkClick r:id="" action="ppaction://hlinkshowjump?jump=nextslide"/>
            <a:extLst>
              <a:ext uri="{FF2B5EF4-FFF2-40B4-BE49-F238E27FC236}">
                <a16:creationId xmlns:a16="http://schemas.microsoft.com/office/drawing/2014/main" id="{717D6B42-8FC2-B5F2-EC42-271356380B9F}"/>
              </a:ext>
            </a:extLst>
          </p:cNvPr>
          <p:cNvSpPr txBox="1"/>
          <p:nvPr/>
        </p:nvSpPr>
        <p:spPr>
          <a:xfrm>
            <a:off x="9399998" y="84959"/>
            <a:ext cx="2792002" cy="923330"/>
          </a:xfrm>
          <a:prstGeom prst="rect">
            <a:avLst/>
          </a:prstGeom>
          <a:noFill/>
        </p:spPr>
        <p:txBody>
          <a:bodyPr wrap="square" rtlCol="0">
            <a:spAutoFit/>
          </a:bodyPr>
          <a:lstStyle/>
          <a:p>
            <a:r>
              <a:rPr lang="de-DE" b="1" dirty="0">
                <a:latin typeface="Bradley Hand ITC" panose="03070402050302030203" pitchFamily="66" charset="0"/>
              </a:rPr>
              <a:t>Klicke mit der Maus auf die Tür, um zum nächsten Raum zu gelangen</a:t>
            </a:r>
          </a:p>
        </p:txBody>
      </p:sp>
    </p:spTree>
    <p:extLst>
      <p:ext uri="{BB962C8B-B14F-4D97-AF65-F5344CB8AC3E}">
        <p14:creationId xmlns:p14="http://schemas.microsoft.com/office/powerpoint/2010/main" val="2614092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rechblase: oval 6">
            <a:extLst>
              <a:ext uri="{FF2B5EF4-FFF2-40B4-BE49-F238E27FC236}">
                <a16:creationId xmlns:a16="http://schemas.microsoft.com/office/drawing/2014/main" id="{695C1668-3CD1-C53C-3FB1-3CA8C0525939}"/>
              </a:ext>
            </a:extLst>
          </p:cNvPr>
          <p:cNvSpPr/>
          <p:nvPr/>
        </p:nvSpPr>
        <p:spPr>
          <a:xfrm>
            <a:off x="4268033" y="205468"/>
            <a:ext cx="2670629" cy="1605643"/>
          </a:xfrm>
          <a:prstGeom prst="wedgeEllipseCallout">
            <a:avLst>
              <a:gd name="adj1" fmla="val -6132"/>
              <a:gd name="adj2" fmla="val 11037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latin typeface="Bradley Hand ITC" panose="03070402050302030203" pitchFamily="66" charset="0"/>
              </a:rPr>
              <a:t>Leider Falsch.</a:t>
            </a:r>
          </a:p>
          <a:p>
            <a:pPr algn="ctr"/>
            <a:r>
              <a:rPr lang="de-DE" b="1" dirty="0">
                <a:latin typeface="Bradley Hand ITC" panose="03070402050302030203" pitchFamily="66" charset="0"/>
              </a:rPr>
              <a:t>Versuch es nochmal!</a:t>
            </a:r>
          </a:p>
        </p:txBody>
      </p:sp>
      <p:pic>
        <p:nvPicPr>
          <p:cNvPr id="4" name="Grafik 3">
            <a:extLst>
              <a:ext uri="{FF2B5EF4-FFF2-40B4-BE49-F238E27FC236}">
                <a16:creationId xmlns:a16="http://schemas.microsoft.com/office/drawing/2014/main" id="{0F6B2E95-87E1-0F58-12F9-94719A8BE11D}"/>
              </a:ext>
            </a:extLst>
          </p:cNvPr>
          <p:cNvPicPr>
            <a:picLocks noChangeAspect="1"/>
          </p:cNvPicPr>
          <p:nvPr/>
        </p:nvPicPr>
        <p:blipFill>
          <a:blip r:embed="rId2"/>
          <a:stretch>
            <a:fillRect/>
          </a:stretch>
        </p:blipFill>
        <p:spPr>
          <a:xfrm>
            <a:off x="4862027" y="2641493"/>
            <a:ext cx="1482640" cy="3407335"/>
          </a:xfrm>
          <a:prstGeom prst="rect">
            <a:avLst/>
          </a:prstGeom>
        </p:spPr>
      </p:pic>
      <p:pic>
        <p:nvPicPr>
          <p:cNvPr id="8" name="Grafik 7" descr="Tür geschlossen Silhouette">
            <a:extLst>
              <a:ext uri="{FF2B5EF4-FFF2-40B4-BE49-F238E27FC236}">
                <a16:creationId xmlns:a16="http://schemas.microsoft.com/office/drawing/2014/main" id="{522F3E4B-5C82-1BB2-291C-718794BFD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2856" y="2322285"/>
            <a:ext cx="3726543" cy="3726543"/>
          </a:xfrm>
          <a:prstGeom prst="rect">
            <a:avLst/>
          </a:prstGeom>
        </p:spPr>
      </p:pic>
      <p:sp>
        <p:nvSpPr>
          <p:cNvPr id="2" name="Pfeil: nach links 1">
            <a:hlinkClick r:id="rId5" action="ppaction://hlinksldjump"/>
            <a:hlinkHover r:id="rId5" action="ppaction://hlinksldjump"/>
            <a:extLst>
              <a:ext uri="{FF2B5EF4-FFF2-40B4-BE49-F238E27FC236}">
                <a16:creationId xmlns:a16="http://schemas.microsoft.com/office/drawing/2014/main" id="{5A543AC0-990E-71BB-76EF-BBE38AB99CB9}"/>
              </a:ext>
            </a:extLst>
          </p:cNvPr>
          <p:cNvSpPr/>
          <p:nvPr/>
        </p:nvSpPr>
        <p:spPr>
          <a:xfrm>
            <a:off x="378372" y="6048828"/>
            <a:ext cx="809297" cy="59371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b="1">
              <a:latin typeface="Bradley Hand ITC" panose="03070402050302030203" pitchFamily="66" charset="0"/>
            </a:endParaRPr>
          </a:p>
        </p:txBody>
      </p:sp>
    </p:spTree>
    <p:extLst>
      <p:ext uri="{BB962C8B-B14F-4D97-AF65-F5344CB8AC3E}">
        <p14:creationId xmlns:p14="http://schemas.microsoft.com/office/powerpoint/2010/main" val="2623987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2389</Words>
  <Application>Microsoft Office PowerPoint</Application>
  <PresentationFormat>Breitbild</PresentationFormat>
  <Paragraphs>434</Paragraphs>
  <Slides>67</Slides>
  <Notes>9</Notes>
  <HiddenSlides>2</HiddenSlides>
  <MMClips>6</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67</vt:i4>
      </vt:variant>
    </vt:vector>
  </HeadingPairs>
  <TitlesOfParts>
    <vt:vector size="74" baseType="lpstr">
      <vt:lpstr>Arial</vt:lpstr>
      <vt:lpstr>Bradley Hand ITC</vt:lpstr>
      <vt:lpstr>Calibri</vt:lpstr>
      <vt:lpstr>Calibri Light</vt:lpstr>
      <vt:lpstr>Cambria Math</vt:lpstr>
      <vt:lpstr>1_Office</vt:lpstr>
      <vt:lpstr>Benutzerdefiniertes Design</vt:lpstr>
      <vt:lpstr>PowerPoint-Präsentation</vt:lpstr>
      <vt:lpstr>Spielanleitung</vt:lpstr>
      <vt:lpstr>Andi ist vor der bösen Spinne in das Labyrinth der Nachhaltigkeit geflüchtet</vt:lpstr>
      <vt:lpstr>PowerPoint-Präsentation</vt:lpstr>
      <vt:lpstr>Andi ist durch die erste Tür gegangen. Jetzt ist er im Raum der Landwirtschaft</vt:lpstr>
      <vt:lpstr>PowerPoint-Präsentation</vt:lpstr>
      <vt:lpstr>1. Rätsel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TU-Pseudonym 7064529475377779</dc:creator>
  <cp:lastModifiedBy>Kai Bordasch</cp:lastModifiedBy>
  <cp:revision>4</cp:revision>
  <dcterms:created xsi:type="dcterms:W3CDTF">2022-11-22T13:48:05Z</dcterms:created>
  <dcterms:modified xsi:type="dcterms:W3CDTF">2023-01-20T10:32:51Z</dcterms:modified>
</cp:coreProperties>
</file>